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776" y="-30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37"/>
            <a:ext cx="10692130" cy="13912215"/>
          </a:xfrm>
          <a:custGeom>
            <a:avLst/>
            <a:gdLst/>
            <a:ahLst/>
            <a:cxnLst/>
            <a:rect l="l" t="t" r="r" b="b"/>
            <a:pathLst>
              <a:path w="10692130" h="13912215">
                <a:moveTo>
                  <a:pt x="0" y="13912087"/>
                </a:moveTo>
                <a:lnTo>
                  <a:pt x="10692003" y="13912087"/>
                </a:lnTo>
                <a:lnTo>
                  <a:pt x="10692003" y="0"/>
                </a:lnTo>
                <a:lnTo>
                  <a:pt x="0" y="0"/>
                </a:lnTo>
                <a:lnTo>
                  <a:pt x="0" y="1391208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36"/>
            <a:ext cx="10692130" cy="2592705"/>
          </a:xfrm>
          <a:custGeom>
            <a:avLst/>
            <a:gdLst/>
            <a:ahLst/>
            <a:cxnLst/>
            <a:rect l="l" t="t" r="r" b="b"/>
            <a:pathLst>
              <a:path w="10692130" h="2592705">
                <a:moveTo>
                  <a:pt x="5742749" y="0"/>
                </a:moveTo>
                <a:lnTo>
                  <a:pt x="1375168" y="0"/>
                </a:lnTo>
                <a:lnTo>
                  <a:pt x="1375168" y="2438"/>
                </a:lnTo>
                <a:lnTo>
                  <a:pt x="5742749" y="2438"/>
                </a:lnTo>
                <a:lnTo>
                  <a:pt x="5742749" y="0"/>
                </a:lnTo>
                <a:close/>
              </a:path>
              <a:path w="10692130" h="2592705">
                <a:moveTo>
                  <a:pt x="7286091" y="2576982"/>
                </a:moveTo>
                <a:lnTo>
                  <a:pt x="2918485" y="2576982"/>
                </a:lnTo>
                <a:lnTo>
                  <a:pt x="2918485" y="2592222"/>
                </a:lnTo>
                <a:lnTo>
                  <a:pt x="7286091" y="2592222"/>
                </a:lnTo>
                <a:lnTo>
                  <a:pt x="7286091" y="2576982"/>
                </a:lnTo>
                <a:close/>
              </a:path>
              <a:path w="10692130" h="2592705">
                <a:moveTo>
                  <a:pt x="10691990" y="2329332"/>
                </a:moveTo>
                <a:lnTo>
                  <a:pt x="7157453" y="2329332"/>
                </a:lnTo>
                <a:lnTo>
                  <a:pt x="7157453" y="2312822"/>
                </a:lnTo>
                <a:lnTo>
                  <a:pt x="7157453" y="2297582"/>
                </a:lnTo>
                <a:lnTo>
                  <a:pt x="2789885" y="2297582"/>
                </a:lnTo>
                <a:lnTo>
                  <a:pt x="2789885" y="2312822"/>
                </a:lnTo>
                <a:lnTo>
                  <a:pt x="0" y="2312822"/>
                </a:lnTo>
                <a:lnTo>
                  <a:pt x="0" y="2329332"/>
                </a:lnTo>
                <a:lnTo>
                  <a:pt x="0" y="2344572"/>
                </a:lnTo>
                <a:lnTo>
                  <a:pt x="0" y="2361082"/>
                </a:lnTo>
                <a:lnTo>
                  <a:pt x="2789885" y="2361082"/>
                </a:lnTo>
                <a:lnTo>
                  <a:pt x="2789885" y="2376322"/>
                </a:lnTo>
                <a:lnTo>
                  <a:pt x="7157453" y="2376322"/>
                </a:lnTo>
                <a:lnTo>
                  <a:pt x="7157453" y="2361082"/>
                </a:lnTo>
                <a:lnTo>
                  <a:pt x="7157453" y="2344572"/>
                </a:lnTo>
                <a:lnTo>
                  <a:pt x="10691990" y="2344572"/>
                </a:lnTo>
                <a:lnTo>
                  <a:pt x="10691990" y="2329332"/>
                </a:lnTo>
                <a:close/>
              </a:path>
              <a:path w="10692130" h="2592705">
                <a:moveTo>
                  <a:pt x="10691990" y="2113432"/>
                </a:moveTo>
                <a:lnTo>
                  <a:pt x="7028853" y="2113432"/>
                </a:lnTo>
                <a:lnTo>
                  <a:pt x="7028853" y="2096922"/>
                </a:lnTo>
                <a:lnTo>
                  <a:pt x="7028853" y="2081682"/>
                </a:lnTo>
                <a:lnTo>
                  <a:pt x="2661285" y="2081682"/>
                </a:lnTo>
                <a:lnTo>
                  <a:pt x="2661285" y="2096922"/>
                </a:lnTo>
                <a:lnTo>
                  <a:pt x="0" y="2096922"/>
                </a:lnTo>
                <a:lnTo>
                  <a:pt x="0" y="2113432"/>
                </a:lnTo>
                <a:lnTo>
                  <a:pt x="0" y="2128672"/>
                </a:lnTo>
                <a:lnTo>
                  <a:pt x="0" y="2145182"/>
                </a:lnTo>
                <a:lnTo>
                  <a:pt x="2661285" y="2145182"/>
                </a:lnTo>
                <a:lnTo>
                  <a:pt x="2661285" y="2160422"/>
                </a:lnTo>
                <a:lnTo>
                  <a:pt x="7028853" y="2160422"/>
                </a:lnTo>
                <a:lnTo>
                  <a:pt x="7028853" y="2145182"/>
                </a:lnTo>
                <a:lnTo>
                  <a:pt x="7028853" y="2128672"/>
                </a:lnTo>
                <a:lnTo>
                  <a:pt x="10691990" y="2128672"/>
                </a:lnTo>
                <a:lnTo>
                  <a:pt x="10691990" y="2113432"/>
                </a:lnTo>
                <a:close/>
              </a:path>
              <a:path w="10692130" h="2592705">
                <a:moveTo>
                  <a:pt x="10691990" y="1897532"/>
                </a:moveTo>
                <a:lnTo>
                  <a:pt x="6900240" y="1897532"/>
                </a:lnTo>
                <a:lnTo>
                  <a:pt x="6900240" y="1882292"/>
                </a:lnTo>
                <a:lnTo>
                  <a:pt x="6900240" y="1865782"/>
                </a:lnTo>
                <a:lnTo>
                  <a:pt x="2532659" y="1865782"/>
                </a:lnTo>
                <a:lnTo>
                  <a:pt x="2532659" y="1882292"/>
                </a:lnTo>
                <a:lnTo>
                  <a:pt x="0" y="1882292"/>
                </a:lnTo>
                <a:lnTo>
                  <a:pt x="0" y="1897532"/>
                </a:lnTo>
                <a:lnTo>
                  <a:pt x="0" y="1912772"/>
                </a:lnTo>
                <a:lnTo>
                  <a:pt x="0" y="1929282"/>
                </a:lnTo>
                <a:lnTo>
                  <a:pt x="2532659" y="1929282"/>
                </a:lnTo>
                <a:lnTo>
                  <a:pt x="2532659" y="1944522"/>
                </a:lnTo>
                <a:lnTo>
                  <a:pt x="6900240" y="1944522"/>
                </a:lnTo>
                <a:lnTo>
                  <a:pt x="6900240" y="1929282"/>
                </a:lnTo>
                <a:lnTo>
                  <a:pt x="6900240" y="1912772"/>
                </a:lnTo>
                <a:lnTo>
                  <a:pt x="10691990" y="1912772"/>
                </a:lnTo>
                <a:lnTo>
                  <a:pt x="10691990" y="1897532"/>
                </a:lnTo>
                <a:close/>
              </a:path>
              <a:path w="10692130" h="2592705">
                <a:moveTo>
                  <a:pt x="10691990" y="1681632"/>
                </a:moveTo>
                <a:lnTo>
                  <a:pt x="6771627" y="1681632"/>
                </a:lnTo>
                <a:lnTo>
                  <a:pt x="6771627" y="1666392"/>
                </a:lnTo>
                <a:lnTo>
                  <a:pt x="6771627" y="1649882"/>
                </a:lnTo>
                <a:lnTo>
                  <a:pt x="2404046" y="1649882"/>
                </a:lnTo>
                <a:lnTo>
                  <a:pt x="2404046" y="1666392"/>
                </a:lnTo>
                <a:lnTo>
                  <a:pt x="0" y="1666392"/>
                </a:lnTo>
                <a:lnTo>
                  <a:pt x="0" y="1681632"/>
                </a:lnTo>
                <a:lnTo>
                  <a:pt x="0" y="1696872"/>
                </a:lnTo>
                <a:lnTo>
                  <a:pt x="0" y="1713382"/>
                </a:lnTo>
                <a:lnTo>
                  <a:pt x="2404046" y="1713382"/>
                </a:lnTo>
                <a:lnTo>
                  <a:pt x="2404046" y="1728622"/>
                </a:lnTo>
                <a:lnTo>
                  <a:pt x="6771627" y="1728622"/>
                </a:lnTo>
                <a:lnTo>
                  <a:pt x="6771627" y="1713382"/>
                </a:lnTo>
                <a:lnTo>
                  <a:pt x="6771627" y="1696872"/>
                </a:lnTo>
                <a:lnTo>
                  <a:pt x="10691990" y="1696872"/>
                </a:lnTo>
                <a:lnTo>
                  <a:pt x="10691990" y="1681632"/>
                </a:lnTo>
                <a:close/>
              </a:path>
              <a:path w="10692130" h="2592705">
                <a:moveTo>
                  <a:pt x="10691990" y="1449984"/>
                </a:moveTo>
                <a:lnTo>
                  <a:pt x="10671391" y="1449984"/>
                </a:lnTo>
                <a:lnTo>
                  <a:pt x="10671391" y="1465732"/>
                </a:lnTo>
                <a:lnTo>
                  <a:pt x="6643027" y="1465732"/>
                </a:lnTo>
                <a:lnTo>
                  <a:pt x="6643027" y="1450492"/>
                </a:lnTo>
                <a:lnTo>
                  <a:pt x="6643027" y="1433982"/>
                </a:lnTo>
                <a:lnTo>
                  <a:pt x="2275433" y="1433982"/>
                </a:lnTo>
                <a:lnTo>
                  <a:pt x="2275433" y="1450492"/>
                </a:lnTo>
                <a:lnTo>
                  <a:pt x="0" y="1450492"/>
                </a:lnTo>
                <a:lnTo>
                  <a:pt x="0" y="1465732"/>
                </a:lnTo>
                <a:lnTo>
                  <a:pt x="0" y="1482242"/>
                </a:lnTo>
                <a:lnTo>
                  <a:pt x="0" y="1497482"/>
                </a:lnTo>
                <a:lnTo>
                  <a:pt x="2275433" y="1497482"/>
                </a:lnTo>
                <a:lnTo>
                  <a:pt x="2275433" y="1512722"/>
                </a:lnTo>
                <a:lnTo>
                  <a:pt x="6643027" y="1512722"/>
                </a:lnTo>
                <a:lnTo>
                  <a:pt x="6643027" y="1497482"/>
                </a:lnTo>
                <a:lnTo>
                  <a:pt x="6643027" y="1482242"/>
                </a:lnTo>
                <a:lnTo>
                  <a:pt x="10671391" y="1482242"/>
                </a:lnTo>
                <a:lnTo>
                  <a:pt x="10671391" y="1497495"/>
                </a:lnTo>
                <a:lnTo>
                  <a:pt x="10691990" y="1497495"/>
                </a:lnTo>
                <a:lnTo>
                  <a:pt x="10691990" y="1482242"/>
                </a:lnTo>
                <a:lnTo>
                  <a:pt x="10691990" y="1481658"/>
                </a:lnTo>
                <a:lnTo>
                  <a:pt x="10691990" y="1465821"/>
                </a:lnTo>
                <a:lnTo>
                  <a:pt x="10691990" y="1449984"/>
                </a:lnTo>
                <a:close/>
              </a:path>
              <a:path w="10692130" h="2592705">
                <a:moveTo>
                  <a:pt x="10691990" y="1234147"/>
                </a:moveTo>
                <a:lnTo>
                  <a:pt x="10542778" y="1234147"/>
                </a:lnTo>
                <a:lnTo>
                  <a:pt x="10542778" y="1249832"/>
                </a:lnTo>
                <a:lnTo>
                  <a:pt x="6514401" y="1249832"/>
                </a:lnTo>
                <a:lnTo>
                  <a:pt x="6514401" y="1234592"/>
                </a:lnTo>
                <a:lnTo>
                  <a:pt x="6514401" y="1218082"/>
                </a:lnTo>
                <a:lnTo>
                  <a:pt x="2146833" y="1218082"/>
                </a:lnTo>
                <a:lnTo>
                  <a:pt x="2146833" y="1234592"/>
                </a:lnTo>
                <a:lnTo>
                  <a:pt x="0" y="1234592"/>
                </a:lnTo>
                <a:lnTo>
                  <a:pt x="0" y="1249832"/>
                </a:lnTo>
                <a:lnTo>
                  <a:pt x="0" y="1266342"/>
                </a:lnTo>
                <a:lnTo>
                  <a:pt x="0" y="1281582"/>
                </a:lnTo>
                <a:lnTo>
                  <a:pt x="2146833" y="1281582"/>
                </a:lnTo>
                <a:lnTo>
                  <a:pt x="2146833" y="1298092"/>
                </a:lnTo>
                <a:lnTo>
                  <a:pt x="6514401" y="1298092"/>
                </a:lnTo>
                <a:lnTo>
                  <a:pt x="6514401" y="1281582"/>
                </a:lnTo>
                <a:lnTo>
                  <a:pt x="6514401" y="1266342"/>
                </a:lnTo>
                <a:lnTo>
                  <a:pt x="10542778" y="1266342"/>
                </a:lnTo>
                <a:lnTo>
                  <a:pt x="10542778" y="1281645"/>
                </a:lnTo>
                <a:lnTo>
                  <a:pt x="10691990" y="1281645"/>
                </a:lnTo>
                <a:lnTo>
                  <a:pt x="10691990" y="1266342"/>
                </a:lnTo>
                <a:lnTo>
                  <a:pt x="10691990" y="1265821"/>
                </a:lnTo>
                <a:lnTo>
                  <a:pt x="10691990" y="1249972"/>
                </a:lnTo>
                <a:lnTo>
                  <a:pt x="10691990" y="1249832"/>
                </a:lnTo>
                <a:lnTo>
                  <a:pt x="10691990" y="1234147"/>
                </a:lnTo>
                <a:close/>
              </a:path>
              <a:path w="10692130" h="2592705">
                <a:moveTo>
                  <a:pt x="10691990" y="1018298"/>
                </a:moveTo>
                <a:lnTo>
                  <a:pt x="10414165" y="1018298"/>
                </a:lnTo>
                <a:lnTo>
                  <a:pt x="10414165" y="1033932"/>
                </a:lnTo>
                <a:lnTo>
                  <a:pt x="6385776" y="1033932"/>
                </a:lnTo>
                <a:lnTo>
                  <a:pt x="6385776" y="1018692"/>
                </a:lnTo>
                <a:lnTo>
                  <a:pt x="6385776" y="1002182"/>
                </a:lnTo>
                <a:lnTo>
                  <a:pt x="2018220" y="1002182"/>
                </a:lnTo>
                <a:lnTo>
                  <a:pt x="2018220" y="1018692"/>
                </a:lnTo>
                <a:lnTo>
                  <a:pt x="0" y="1018692"/>
                </a:lnTo>
                <a:lnTo>
                  <a:pt x="0" y="1033932"/>
                </a:lnTo>
                <a:lnTo>
                  <a:pt x="0" y="1050442"/>
                </a:lnTo>
                <a:lnTo>
                  <a:pt x="0" y="1065682"/>
                </a:lnTo>
                <a:lnTo>
                  <a:pt x="2018220" y="1065682"/>
                </a:lnTo>
                <a:lnTo>
                  <a:pt x="2018220" y="1082192"/>
                </a:lnTo>
                <a:lnTo>
                  <a:pt x="6385776" y="1082192"/>
                </a:lnTo>
                <a:lnTo>
                  <a:pt x="6385776" y="1065682"/>
                </a:lnTo>
                <a:lnTo>
                  <a:pt x="6385776" y="1050442"/>
                </a:lnTo>
                <a:lnTo>
                  <a:pt x="10414165" y="1050442"/>
                </a:lnTo>
                <a:lnTo>
                  <a:pt x="10414165" y="1065809"/>
                </a:lnTo>
                <a:lnTo>
                  <a:pt x="10691990" y="1065809"/>
                </a:lnTo>
                <a:lnTo>
                  <a:pt x="10691990" y="1050442"/>
                </a:lnTo>
                <a:lnTo>
                  <a:pt x="10691990" y="1049972"/>
                </a:lnTo>
                <a:lnTo>
                  <a:pt x="10691990" y="1034148"/>
                </a:lnTo>
                <a:lnTo>
                  <a:pt x="10691990" y="1033932"/>
                </a:lnTo>
                <a:lnTo>
                  <a:pt x="10691990" y="1018298"/>
                </a:lnTo>
                <a:close/>
              </a:path>
              <a:path w="10692130" h="2592705">
                <a:moveTo>
                  <a:pt x="10691990" y="802474"/>
                </a:moveTo>
                <a:lnTo>
                  <a:pt x="10285552" y="802474"/>
                </a:lnTo>
                <a:lnTo>
                  <a:pt x="10285552" y="818032"/>
                </a:lnTo>
                <a:lnTo>
                  <a:pt x="6257175" y="818032"/>
                </a:lnTo>
                <a:lnTo>
                  <a:pt x="6257175" y="802792"/>
                </a:lnTo>
                <a:lnTo>
                  <a:pt x="6257175" y="786282"/>
                </a:lnTo>
                <a:lnTo>
                  <a:pt x="1889620" y="786282"/>
                </a:lnTo>
                <a:lnTo>
                  <a:pt x="1889620" y="802792"/>
                </a:lnTo>
                <a:lnTo>
                  <a:pt x="0" y="802792"/>
                </a:lnTo>
                <a:lnTo>
                  <a:pt x="0" y="818032"/>
                </a:lnTo>
                <a:lnTo>
                  <a:pt x="0" y="834542"/>
                </a:lnTo>
                <a:lnTo>
                  <a:pt x="0" y="849782"/>
                </a:lnTo>
                <a:lnTo>
                  <a:pt x="1889620" y="849782"/>
                </a:lnTo>
                <a:lnTo>
                  <a:pt x="1889620" y="866292"/>
                </a:lnTo>
                <a:lnTo>
                  <a:pt x="6257175" y="866292"/>
                </a:lnTo>
                <a:lnTo>
                  <a:pt x="6257175" y="849782"/>
                </a:lnTo>
                <a:lnTo>
                  <a:pt x="6257175" y="834542"/>
                </a:lnTo>
                <a:lnTo>
                  <a:pt x="10285552" y="834542"/>
                </a:lnTo>
                <a:lnTo>
                  <a:pt x="10285552" y="849972"/>
                </a:lnTo>
                <a:lnTo>
                  <a:pt x="10691990" y="849972"/>
                </a:lnTo>
                <a:lnTo>
                  <a:pt x="10691990" y="834542"/>
                </a:lnTo>
                <a:lnTo>
                  <a:pt x="10691990" y="834136"/>
                </a:lnTo>
                <a:lnTo>
                  <a:pt x="10691990" y="818311"/>
                </a:lnTo>
                <a:lnTo>
                  <a:pt x="10691990" y="818032"/>
                </a:lnTo>
                <a:lnTo>
                  <a:pt x="10691990" y="802474"/>
                </a:lnTo>
                <a:close/>
              </a:path>
              <a:path w="10692130" h="2592705">
                <a:moveTo>
                  <a:pt x="10691990" y="586625"/>
                </a:moveTo>
                <a:lnTo>
                  <a:pt x="10156939" y="586625"/>
                </a:lnTo>
                <a:lnTo>
                  <a:pt x="10156939" y="602132"/>
                </a:lnTo>
                <a:lnTo>
                  <a:pt x="6128563" y="602132"/>
                </a:lnTo>
                <a:lnTo>
                  <a:pt x="6128563" y="586892"/>
                </a:lnTo>
                <a:lnTo>
                  <a:pt x="6128563" y="570382"/>
                </a:lnTo>
                <a:lnTo>
                  <a:pt x="1760994" y="570382"/>
                </a:lnTo>
                <a:lnTo>
                  <a:pt x="1760994" y="586892"/>
                </a:lnTo>
                <a:lnTo>
                  <a:pt x="0" y="586892"/>
                </a:lnTo>
                <a:lnTo>
                  <a:pt x="0" y="602132"/>
                </a:lnTo>
                <a:lnTo>
                  <a:pt x="0" y="618642"/>
                </a:lnTo>
                <a:lnTo>
                  <a:pt x="0" y="633882"/>
                </a:lnTo>
                <a:lnTo>
                  <a:pt x="1760994" y="633882"/>
                </a:lnTo>
                <a:lnTo>
                  <a:pt x="1760994" y="650392"/>
                </a:lnTo>
                <a:lnTo>
                  <a:pt x="6128563" y="650392"/>
                </a:lnTo>
                <a:lnTo>
                  <a:pt x="6128563" y="633882"/>
                </a:lnTo>
                <a:lnTo>
                  <a:pt x="6128563" y="618642"/>
                </a:lnTo>
                <a:lnTo>
                  <a:pt x="10156939" y="618642"/>
                </a:lnTo>
                <a:lnTo>
                  <a:pt x="10156939" y="634123"/>
                </a:lnTo>
                <a:lnTo>
                  <a:pt x="10691990" y="634123"/>
                </a:lnTo>
                <a:lnTo>
                  <a:pt x="10691990" y="618642"/>
                </a:lnTo>
                <a:lnTo>
                  <a:pt x="10691990" y="618299"/>
                </a:lnTo>
                <a:lnTo>
                  <a:pt x="10691990" y="602462"/>
                </a:lnTo>
                <a:lnTo>
                  <a:pt x="10691990" y="602132"/>
                </a:lnTo>
                <a:lnTo>
                  <a:pt x="10691990" y="586625"/>
                </a:lnTo>
                <a:close/>
              </a:path>
              <a:path w="10692130" h="2592705">
                <a:moveTo>
                  <a:pt x="10691990" y="370789"/>
                </a:moveTo>
                <a:lnTo>
                  <a:pt x="10028326" y="370789"/>
                </a:lnTo>
                <a:lnTo>
                  <a:pt x="10028326" y="386232"/>
                </a:lnTo>
                <a:lnTo>
                  <a:pt x="5999950" y="386232"/>
                </a:lnTo>
                <a:lnTo>
                  <a:pt x="5999950" y="370992"/>
                </a:lnTo>
                <a:lnTo>
                  <a:pt x="5999950" y="354482"/>
                </a:lnTo>
                <a:lnTo>
                  <a:pt x="1632369" y="354482"/>
                </a:lnTo>
                <a:lnTo>
                  <a:pt x="1632369" y="370992"/>
                </a:lnTo>
                <a:lnTo>
                  <a:pt x="0" y="370992"/>
                </a:lnTo>
                <a:lnTo>
                  <a:pt x="0" y="386232"/>
                </a:lnTo>
                <a:lnTo>
                  <a:pt x="0" y="402742"/>
                </a:lnTo>
                <a:lnTo>
                  <a:pt x="0" y="417982"/>
                </a:lnTo>
                <a:lnTo>
                  <a:pt x="1632369" y="417982"/>
                </a:lnTo>
                <a:lnTo>
                  <a:pt x="1632369" y="434492"/>
                </a:lnTo>
                <a:lnTo>
                  <a:pt x="5999950" y="434492"/>
                </a:lnTo>
                <a:lnTo>
                  <a:pt x="5999950" y="417982"/>
                </a:lnTo>
                <a:lnTo>
                  <a:pt x="5999950" y="402742"/>
                </a:lnTo>
                <a:lnTo>
                  <a:pt x="10028326" y="402742"/>
                </a:lnTo>
                <a:lnTo>
                  <a:pt x="10028326" y="418287"/>
                </a:lnTo>
                <a:lnTo>
                  <a:pt x="10691990" y="418287"/>
                </a:lnTo>
                <a:lnTo>
                  <a:pt x="10691990" y="402742"/>
                </a:lnTo>
                <a:lnTo>
                  <a:pt x="10691990" y="402450"/>
                </a:lnTo>
                <a:lnTo>
                  <a:pt x="10691990" y="386626"/>
                </a:lnTo>
                <a:lnTo>
                  <a:pt x="10691990" y="386232"/>
                </a:lnTo>
                <a:lnTo>
                  <a:pt x="10691990" y="370789"/>
                </a:lnTo>
                <a:close/>
              </a:path>
              <a:path w="10692130" h="2592705">
                <a:moveTo>
                  <a:pt x="10691990" y="154952"/>
                </a:moveTo>
                <a:lnTo>
                  <a:pt x="9899713" y="154952"/>
                </a:lnTo>
                <a:lnTo>
                  <a:pt x="9899713" y="170332"/>
                </a:lnTo>
                <a:lnTo>
                  <a:pt x="5871349" y="170332"/>
                </a:lnTo>
                <a:lnTo>
                  <a:pt x="5871349" y="155092"/>
                </a:lnTo>
                <a:lnTo>
                  <a:pt x="5871349" y="138582"/>
                </a:lnTo>
                <a:lnTo>
                  <a:pt x="1503781" y="138582"/>
                </a:lnTo>
                <a:lnTo>
                  <a:pt x="1503781" y="155092"/>
                </a:lnTo>
                <a:lnTo>
                  <a:pt x="0" y="155092"/>
                </a:lnTo>
                <a:lnTo>
                  <a:pt x="0" y="170332"/>
                </a:lnTo>
                <a:lnTo>
                  <a:pt x="0" y="186842"/>
                </a:lnTo>
                <a:lnTo>
                  <a:pt x="0" y="202082"/>
                </a:lnTo>
                <a:lnTo>
                  <a:pt x="1503781" y="202082"/>
                </a:lnTo>
                <a:lnTo>
                  <a:pt x="1503781" y="218592"/>
                </a:lnTo>
                <a:lnTo>
                  <a:pt x="5871349" y="218592"/>
                </a:lnTo>
                <a:lnTo>
                  <a:pt x="5871349" y="202082"/>
                </a:lnTo>
                <a:lnTo>
                  <a:pt x="5871349" y="186842"/>
                </a:lnTo>
                <a:lnTo>
                  <a:pt x="9899713" y="186842"/>
                </a:lnTo>
                <a:lnTo>
                  <a:pt x="9899713" y="202438"/>
                </a:lnTo>
                <a:lnTo>
                  <a:pt x="10691990" y="202438"/>
                </a:lnTo>
                <a:lnTo>
                  <a:pt x="10691990" y="186842"/>
                </a:lnTo>
                <a:lnTo>
                  <a:pt x="10691990" y="186613"/>
                </a:lnTo>
                <a:lnTo>
                  <a:pt x="10691990" y="170776"/>
                </a:lnTo>
                <a:lnTo>
                  <a:pt x="10691990" y="170332"/>
                </a:lnTo>
                <a:lnTo>
                  <a:pt x="10691990" y="154952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514219"/>
            <a:ext cx="10692130" cy="4611370"/>
          </a:xfrm>
          <a:custGeom>
            <a:avLst/>
            <a:gdLst/>
            <a:ahLst/>
            <a:cxnLst/>
            <a:rect l="l" t="t" r="r" b="b"/>
            <a:pathLst>
              <a:path w="10692130" h="4611370">
                <a:moveTo>
                  <a:pt x="8437804" y="4596130"/>
                </a:moveTo>
                <a:lnTo>
                  <a:pt x="4070172" y="4596130"/>
                </a:lnTo>
                <a:lnTo>
                  <a:pt x="4070172" y="4611370"/>
                </a:lnTo>
                <a:lnTo>
                  <a:pt x="8437804" y="4611370"/>
                </a:lnTo>
                <a:lnTo>
                  <a:pt x="8437804" y="4596130"/>
                </a:lnTo>
                <a:close/>
              </a:path>
              <a:path w="10692130" h="4611370">
                <a:moveTo>
                  <a:pt x="8443595" y="1990090"/>
                </a:moveTo>
                <a:lnTo>
                  <a:pt x="9512" y="1990090"/>
                </a:lnTo>
                <a:lnTo>
                  <a:pt x="9512" y="2005330"/>
                </a:lnTo>
                <a:lnTo>
                  <a:pt x="4075988" y="2005330"/>
                </a:lnTo>
                <a:lnTo>
                  <a:pt x="4075988" y="2021840"/>
                </a:lnTo>
                <a:lnTo>
                  <a:pt x="8443595" y="2021840"/>
                </a:lnTo>
                <a:lnTo>
                  <a:pt x="8443595" y="2005330"/>
                </a:lnTo>
                <a:lnTo>
                  <a:pt x="8443595" y="1990090"/>
                </a:lnTo>
                <a:close/>
              </a:path>
              <a:path w="10692130" h="4611370">
                <a:moveTo>
                  <a:pt x="8443595" y="1941830"/>
                </a:moveTo>
                <a:lnTo>
                  <a:pt x="4075988" y="1941830"/>
                </a:lnTo>
                <a:lnTo>
                  <a:pt x="4075988" y="1958340"/>
                </a:lnTo>
                <a:lnTo>
                  <a:pt x="9512" y="1958340"/>
                </a:lnTo>
                <a:lnTo>
                  <a:pt x="9512" y="1973580"/>
                </a:lnTo>
                <a:lnTo>
                  <a:pt x="8443595" y="1973580"/>
                </a:lnTo>
                <a:lnTo>
                  <a:pt x="8443595" y="1958340"/>
                </a:lnTo>
                <a:lnTo>
                  <a:pt x="8443595" y="1941830"/>
                </a:lnTo>
                <a:close/>
              </a:path>
              <a:path w="10692130" h="4611370">
                <a:moveTo>
                  <a:pt x="8572208" y="2205990"/>
                </a:moveTo>
                <a:lnTo>
                  <a:pt x="138125" y="2205990"/>
                </a:lnTo>
                <a:lnTo>
                  <a:pt x="138125" y="2221230"/>
                </a:lnTo>
                <a:lnTo>
                  <a:pt x="4204589" y="2221230"/>
                </a:lnTo>
                <a:lnTo>
                  <a:pt x="4204589" y="2237740"/>
                </a:lnTo>
                <a:lnTo>
                  <a:pt x="8572208" y="2237740"/>
                </a:lnTo>
                <a:lnTo>
                  <a:pt x="8572208" y="2221230"/>
                </a:lnTo>
                <a:lnTo>
                  <a:pt x="8572208" y="2205990"/>
                </a:lnTo>
                <a:close/>
              </a:path>
              <a:path w="10692130" h="4611370">
                <a:moveTo>
                  <a:pt x="8572208" y="2157730"/>
                </a:moveTo>
                <a:lnTo>
                  <a:pt x="4204589" y="2157730"/>
                </a:lnTo>
                <a:lnTo>
                  <a:pt x="4204589" y="2174240"/>
                </a:lnTo>
                <a:lnTo>
                  <a:pt x="138125" y="2174240"/>
                </a:lnTo>
                <a:lnTo>
                  <a:pt x="138125" y="2189480"/>
                </a:lnTo>
                <a:lnTo>
                  <a:pt x="8572208" y="2189480"/>
                </a:lnTo>
                <a:lnTo>
                  <a:pt x="8572208" y="2174240"/>
                </a:lnTo>
                <a:lnTo>
                  <a:pt x="8572208" y="2157730"/>
                </a:lnTo>
                <a:close/>
              </a:path>
              <a:path w="10692130" h="4611370">
                <a:moveTo>
                  <a:pt x="8700821" y="2421890"/>
                </a:moveTo>
                <a:lnTo>
                  <a:pt x="266712" y="2421890"/>
                </a:lnTo>
                <a:lnTo>
                  <a:pt x="266712" y="2437130"/>
                </a:lnTo>
                <a:lnTo>
                  <a:pt x="4333227" y="2437130"/>
                </a:lnTo>
                <a:lnTo>
                  <a:pt x="4333227" y="2453640"/>
                </a:lnTo>
                <a:lnTo>
                  <a:pt x="8700821" y="2453640"/>
                </a:lnTo>
                <a:lnTo>
                  <a:pt x="8700821" y="2437130"/>
                </a:lnTo>
                <a:lnTo>
                  <a:pt x="8700821" y="2421890"/>
                </a:lnTo>
                <a:close/>
              </a:path>
              <a:path w="10692130" h="4611370">
                <a:moveTo>
                  <a:pt x="8700821" y="2373630"/>
                </a:moveTo>
                <a:lnTo>
                  <a:pt x="4333227" y="2373630"/>
                </a:lnTo>
                <a:lnTo>
                  <a:pt x="4333227" y="2390140"/>
                </a:lnTo>
                <a:lnTo>
                  <a:pt x="266712" y="2390140"/>
                </a:lnTo>
                <a:lnTo>
                  <a:pt x="266712" y="2405380"/>
                </a:lnTo>
                <a:lnTo>
                  <a:pt x="8700821" y="2405380"/>
                </a:lnTo>
                <a:lnTo>
                  <a:pt x="8700821" y="2390140"/>
                </a:lnTo>
                <a:lnTo>
                  <a:pt x="8700821" y="2373630"/>
                </a:lnTo>
                <a:close/>
              </a:path>
              <a:path w="10692130" h="4611370">
                <a:moveTo>
                  <a:pt x="8829446" y="2637790"/>
                </a:moveTo>
                <a:lnTo>
                  <a:pt x="395325" y="2637790"/>
                </a:lnTo>
                <a:lnTo>
                  <a:pt x="395325" y="2653030"/>
                </a:lnTo>
                <a:lnTo>
                  <a:pt x="4461827" y="2653030"/>
                </a:lnTo>
                <a:lnTo>
                  <a:pt x="4461827" y="2669540"/>
                </a:lnTo>
                <a:lnTo>
                  <a:pt x="8829446" y="2669540"/>
                </a:lnTo>
                <a:lnTo>
                  <a:pt x="8829446" y="2653030"/>
                </a:lnTo>
                <a:lnTo>
                  <a:pt x="8829446" y="2637790"/>
                </a:lnTo>
                <a:close/>
              </a:path>
              <a:path w="10692130" h="4611370">
                <a:moveTo>
                  <a:pt x="8829446" y="2589530"/>
                </a:moveTo>
                <a:lnTo>
                  <a:pt x="4461827" y="2589530"/>
                </a:lnTo>
                <a:lnTo>
                  <a:pt x="4461827" y="2606040"/>
                </a:lnTo>
                <a:lnTo>
                  <a:pt x="395325" y="2606040"/>
                </a:lnTo>
                <a:lnTo>
                  <a:pt x="395325" y="2621280"/>
                </a:lnTo>
                <a:lnTo>
                  <a:pt x="8829446" y="2621280"/>
                </a:lnTo>
                <a:lnTo>
                  <a:pt x="8829446" y="2606040"/>
                </a:lnTo>
                <a:lnTo>
                  <a:pt x="8829446" y="2589530"/>
                </a:lnTo>
                <a:close/>
              </a:path>
              <a:path w="10692130" h="4611370">
                <a:moveTo>
                  <a:pt x="10691990" y="4348365"/>
                </a:moveTo>
                <a:lnTo>
                  <a:pt x="8567395" y="4348365"/>
                </a:lnTo>
                <a:lnTo>
                  <a:pt x="8567395" y="4331970"/>
                </a:lnTo>
                <a:lnTo>
                  <a:pt x="8567395" y="4316730"/>
                </a:lnTo>
                <a:lnTo>
                  <a:pt x="4199775" y="4316730"/>
                </a:lnTo>
                <a:lnTo>
                  <a:pt x="4199775" y="4331970"/>
                </a:lnTo>
                <a:lnTo>
                  <a:pt x="133286" y="4331970"/>
                </a:lnTo>
                <a:lnTo>
                  <a:pt x="133286" y="4348365"/>
                </a:lnTo>
                <a:lnTo>
                  <a:pt x="0" y="4348365"/>
                </a:lnTo>
                <a:lnTo>
                  <a:pt x="0" y="4364190"/>
                </a:lnTo>
                <a:lnTo>
                  <a:pt x="133286" y="4364190"/>
                </a:lnTo>
                <a:lnTo>
                  <a:pt x="133286" y="4380230"/>
                </a:lnTo>
                <a:lnTo>
                  <a:pt x="4199775" y="4380230"/>
                </a:lnTo>
                <a:lnTo>
                  <a:pt x="4199775" y="4395470"/>
                </a:lnTo>
                <a:lnTo>
                  <a:pt x="8567395" y="4395470"/>
                </a:lnTo>
                <a:lnTo>
                  <a:pt x="8567395" y="4380230"/>
                </a:lnTo>
                <a:lnTo>
                  <a:pt x="8567395" y="4364190"/>
                </a:lnTo>
                <a:lnTo>
                  <a:pt x="10691990" y="4364190"/>
                </a:lnTo>
                <a:lnTo>
                  <a:pt x="10691990" y="4348365"/>
                </a:lnTo>
                <a:close/>
              </a:path>
              <a:path w="10692130" h="4611370">
                <a:moveTo>
                  <a:pt x="10691990" y="2621623"/>
                </a:moveTo>
                <a:lnTo>
                  <a:pt x="0" y="2621623"/>
                </a:lnTo>
                <a:lnTo>
                  <a:pt x="0" y="2637459"/>
                </a:lnTo>
                <a:lnTo>
                  <a:pt x="10691990" y="2637459"/>
                </a:lnTo>
                <a:lnTo>
                  <a:pt x="10691990" y="2621623"/>
                </a:lnTo>
                <a:close/>
              </a:path>
              <a:path w="10692130" h="4611370">
                <a:moveTo>
                  <a:pt x="10691990" y="2405786"/>
                </a:moveTo>
                <a:lnTo>
                  <a:pt x="0" y="2405786"/>
                </a:lnTo>
                <a:lnTo>
                  <a:pt x="0" y="2421623"/>
                </a:lnTo>
                <a:lnTo>
                  <a:pt x="10691990" y="2421623"/>
                </a:lnTo>
                <a:lnTo>
                  <a:pt x="10691990" y="2405786"/>
                </a:lnTo>
                <a:close/>
              </a:path>
              <a:path w="10692130" h="4611370">
                <a:moveTo>
                  <a:pt x="10691990" y="2189937"/>
                </a:moveTo>
                <a:lnTo>
                  <a:pt x="0" y="2189937"/>
                </a:lnTo>
                <a:lnTo>
                  <a:pt x="0" y="2205786"/>
                </a:lnTo>
                <a:lnTo>
                  <a:pt x="10691990" y="2205786"/>
                </a:lnTo>
                <a:lnTo>
                  <a:pt x="10691990" y="2189937"/>
                </a:lnTo>
                <a:close/>
              </a:path>
              <a:path w="10692130" h="4611370">
                <a:moveTo>
                  <a:pt x="10691990" y="1974113"/>
                </a:moveTo>
                <a:lnTo>
                  <a:pt x="0" y="1974113"/>
                </a:lnTo>
                <a:lnTo>
                  <a:pt x="0" y="1989937"/>
                </a:lnTo>
                <a:lnTo>
                  <a:pt x="10691990" y="1989937"/>
                </a:lnTo>
                <a:lnTo>
                  <a:pt x="10691990" y="1974113"/>
                </a:lnTo>
                <a:close/>
              </a:path>
              <a:path w="10692130" h="4611370">
                <a:moveTo>
                  <a:pt x="10691990" y="1757680"/>
                </a:moveTo>
                <a:lnTo>
                  <a:pt x="8314995" y="1757680"/>
                </a:lnTo>
                <a:lnTo>
                  <a:pt x="8314995" y="1742440"/>
                </a:lnTo>
                <a:lnTo>
                  <a:pt x="8314995" y="1727200"/>
                </a:lnTo>
                <a:lnTo>
                  <a:pt x="3947388" y="1727200"/>
                </a:lnTo>
                <a:lnTo>
                  <a:pt x="3947388" y="1742440"/>
                </a:lnTo>
                <a:lnTo>
                  <a:pt x="0" y="1742440"/>
                </a:lnTo>
                <a:lnTo>
                  <a:pt x="0" y="1757680"/>
                </a:lnTo>
                <a:lnTo>
                  <a:pt x="0" y="1774190"/>
                </a:lnTo>
                <a:lnTo>
                  <a:pt x="0" y="1789430"/>
                </a:lnTo>
                <a:lnTo>
                  <a:pt x="3947388" y="1789430"/>
                </a:lnTo>
                <a:lnTo>
                  <a:pt x="3947388" y="1805940"/>
                </a:lnTo>
                <a:lnTo>
                  <a:pt x="8314995" y="1805940"/>
                </a:lnTo>
                <a:lnTo>
                  <a:pt x="8314995" y="1789430"/>
                </a:lnTo>
                <a:lnTo>
                  <a:pt x="8314995" y="1774190"/>
                </a:lnTo>
                <a:lnTo>
                  <a:pt x="10691990" y="1774190"/>
                </a:lnTo>
                <a:lnTo>
                  <a:pt x="10691990" y="1757680"/>
                </a:lnTo>
                <a:close/>
              </a:path>
              <a:path w="10692130" h="4611370">
                <a:moveTo>
                  <a:pt x="10691990" y="1543050"/>
                </a:moveTo>
                <a:lnTo>
                  <a:pt x="8186369" y="1543050"/>
                </a:lnTo>
                <a:lnTo>
                  <a:pt x="8186369" y="1526540"/>
                </a:lnTo>
                <a:lnTo>
                  <a:pt x="8186369" y="1511300"/>
                </a:lnTo>
                <a:lnTo>
                  <a:pt x="3818775" y="1511300"/>
                </a:lnTo>
                <a:lnTo>
                  <a:pt x="3818775" y="1526540"/>
                </a:lnTo>
                <a:lnTo>
                  <a:pt x="0" y="1526540"/>
                </a:lnTo>
                <a:lnTo>
                  <a:pt x="0" y="1543050"/>
                </a:lnTo>
                <a:lnTo>
                  <a:pt x="0" y="1558290"/>
                </a:lnTo>
                <a:lnTo>
                  <a:pt x="0" y="1573530"/>
                </a:lnTo>
                <a:lnTo>
                  <a:pt x="3818775" y="1573530"/>
                </a:lnTo>
                <a:lnTo>
                  <a:pt x="3818775" y="1590040"/>
                </a:lnTo>
                <a:lnTo>
                  <a:pt x="8186369" y="1590040"/>
                </a:lnTo>
                <a:lnTo>
                  <a:pt x="8186369" y="1573530"/>
                </a:lnTo>
                <a:lnTo>
                  <a:pt x="8186369" y="1558290"/>
                </a:lnTo>
                <a:lnTo>
                  <a:pt x="10691990" y="1558290"/>
                </a:lnTo>
                <a:lnTo>
                  <a:pt x="10691990" y="1543050"/>
                </a:lnTo>
                <a:close/>
              </a:path>
              <a:path w="10692130" h="4611370">
                <a:moveTo>
                  <a:pt x="10691990" y="1327150"/>
                </a:moveTo>
                <a:lnTo>
                  <a:pt x="8057756" y="1327150"/>
                </a:lnTo>
                <a:lnTo>
                  <a:pt x="8057756" y="1310640"/>
                </a:lnTo>
                <a:lnTo>
                  <a:pt x="8057756" y="1295400"/>
                </a:lnTo>
                <a:lnTo>
                  <a:pt x="3690162" y="1295400"/>
                </a:lnTo>
                <a:lnTo>
                  <a:pt x="3690162" y="1310640"/>
                </a:lnTo>
                <a:lnTo>
                  <a:pt x="0" y="1310640"/>
                </a:lnTo>
                <a:lnTo>
                  <a:pt x="0" y="1327150"/>
                </a:lnTo>
                <a:lnTo>
                  <a:pt x="0" y="1342390"/>
                </a:lnTo>
                <a:lnTo>
                  <a:pt x="0" y="1358900"/>
                </a:lnTo>
                <a:lnTo>
                  <a:pt x="3690162" y="1358900"/>
                </a:lnTo>
                <a:lnTo>
                  <a:pt x="3690162" y="1374140"/>
                </a:lnTo>
                <a:lnTo>
                  <a:pt x="8057756" y="1374140"/>
                </a:lnTo>
                <a:lnTo>
                  <a:pt x="8057756" y="1358900"/>
                </a:lnTo>
                <a:lnTo>
                  <a:pt x="8057756" y="1342390"/>
                </a:lnTo>
                <a:lnTo>
                  <a:pt x="10691990" y="1342390"/>
                </a:lnTo>
                <a:lnTo>
                  <a:pt x="10691990" y="1327150"/>
                </a:lnTo>
                <a:close/>
              </a:path>
              <a:path w="10692130" h="4611370">
                <a:moveTo>
                  <a:pt x="10691990" y="1111250"/>
                </a:moveTo>
                <a:lnTo>
                  <a:pt x="7929169" y="1111250"/>
                </a:lnTo>
                <a:lnTo>
                  <a:pt x="7929169" y="1094740"/>
                </a:lnTo>
                <a:lnTo>
                  <a:pt x="7929169" y="1079500"/>
                </a:lnTo>
                <a:lnTo>
                  <a:pt x="3561550" y="1079500"/>
                </a:lnTo>
                <a:lnTo>
                  <a:pt x="3561550" y="1094740"/>
                </a:lnTo>
                <a:lnTo>
                  <a:pt x="0" y="1094740"/>
                </a:lnTo>
                <a:lnTo>
                  <a:pt x="0" y="1111250"/>
                </a:lnTo>
                <a:lnTo>
                  <a:pt x="0" y="1126490"/>
                </a:lnTo>
                <a:lnTo>
                  <a:pt x="0" y="1143000"/>
                </a:lnTo>
                <a:lnTo>
                  <a:pt x="3561550" y="1143000"/>
                </a:lnTo>
                <a:lnTo>
                  <a:pt x="3561550" y="1158240"/>
                </a:lnTo>
                <a:lnTo>
                  <a:pt x="7929169" y="1158240"/>
                </a:lnTo>
                <a:lnTo>
                  <a:pt x="7929169" y="1143000"/>
                </a:lnTo>
                <a:lnTo>
                  <a:pt x="7929169" y="1126490"/>
                </a:lnTo>
                <a:lnTo>
                  <a:pt x="10691990" y="1126490"/>
                </a:lnTo>
                <a:lnTo>
                  <a:pt x="10691990" y="1111250"/>
                </a:lnTo>
                <a:close/>
              </a:path>
              <a:path w="10692130" h="4611370">
                <a:moveTo>
                  <a:pt x="10691990" y="895350"/>
                </a:moveTo>
                <a:lnTo>
                  <a:pt x="7800530" y="895350"/>
                </a:lnTo>
                <a:lnTo>
                  <a:pt x="7800530" y="878840"/>
                </a:lnTo>
                <a:lnTo>
                  <a:pt x="7800530" y="863600"/>
                </a:lnTo>
                <a:lnTo>
                  <a:pt x="3432949" y="863600"/>
                </a:lnTo>
                <a:lnTo>
                  <a:pt x="3432949" y="878840"/>
                </a:lnTo>
                <a:lnTo>
                  <a:pt x="0" y="878840"/>
                </a:lnTo>
                <a:lnTo>
                  <a:pt x="0" y="895350"/>
                </a:lnTo>
                <a:lnTo>
                  <a:pt x="0" y="910590"/>
                </a:lnTo>
                <a:lnTo>
                  <a:pt x="0" y="927100"/>
                </a:lnTo>
                <a:lnTo>
                  <a:pt x="3432949" y="927100"/>
                </a:lnTo>
                <a:lnTo>
                  <a:pt x="3432949" y="942340"/>
                </a:lnTo>
                <a:lnTo>
                  <a:pt x="7800530" y="942340"/>
                </a:lnTo>
                <a:lnTo>
                  <a:pt x="7800530" y="927100"/>
                </a:lnTo>
                <a:lnTo>
                  <a:pt x="7800530" y="910590"/>
                </a:lnTo>
                <a:lnTo>
                  <a:pt x="10691990" y="910590"/>
                </a:lnTo>
                <a:lnTo>
                  <a:pt x="10691990" y="895350"/>
                </a:lnTo>
                <a:close/>
              </a:path>
              <a:path w="10692130" h="4611370">
                <a:moveTo>
                  <a:pt x="10691990" y="679450"/>
                </a:moveTo>
                <a:lnTo>
                  <a:pt x="7671905" y="679450"/>
                </a:lnTo>
                <a:lnTo>
                  <a:pt x="7671905" y="662940"/>
                </a:lnTo>
                <a:lnTo>
                  <a:pt x="7671905" y="647700"/>
                </a:lnTo>
                <a:lnTo>
                  <a:pt x="3304336" y="647700"/>
                </a:lnTo>
                <a:lnTo>
                  <a:pt x="3304336" y="662940"/>
                </a:lnTo>
                <a:lnTo>
                  <a:pt x="0" y="662940"/>
                </a:lnTo>
                <a:lnTo>
                  <a:pt x="0" y="679450"/>
                </a:lnTo>
                <a:lnTo>
                  <a:pt x="0" y="694690"/>
                </a:lnTo>
                <a:lnTo>
                  <a:pt x="0" y="711200"/>
                </a:lnTo>
                <a:lnTo>
                  <a:pt x="3304336" y="711200"/>
                </a:lnTo>
                <a:lnTo>
                  <a:pt x="3304336" y="726440"/>
                </a:lnTo>
                <a:lnTo>
                  <a:pt x="7671905" y="726440"/>
                </a:lnTo>
                <a:lnTo>
                  <a:pt x="7671905" y="711200"/>
                </a:lnTo>
                <a:lnTo>
                  <a:pt x="7671905" y="694690"/>
                </a:lnTo>
                <a:lnTo>
                  <a:pt x="10691990" y="694690"/>
                </a:lnTo>
                <a:lnTo>
                  <a:pt x="10691990" y="679450"/>
                </a:lnTo>
                <a:close/>
              </a:path>
              <a:path w="10692130" h="4611370">
                <a:moveTo>
                  <a:pt x="10691990" y="463550"/>
                </a:moveTo>
                <a:lnTo>
                  <a:pt x="7543305" y="463550"/>
                </a:lnTo>
                <a:lnTo>
                  <a:pt x="7543305" y="447040"/>
                </a:lnTo>
                <a:lnTo>
                  <a:pt x="7543305" y="431800"/>
                </a:lnTo>
                <a:lnTo>
                  <a:pt x="3175724" y="431800"/>
                </a:lnTo>
                <a:lnTo>
                  <a:pt x="3175724" y="447040"/>
                </a:lnTo>
                <a:lnTo>
                  <a:pt x="0" y="447040"/>
                </a:lnTo>
                <a:lnTo>
                  <a:pt x="0" y="463550"/>
                </a:lnTo>
                <a:lnTo>
                  <a:pt x="0" y="478790"/>
                </a:lnTo>
                <a:lnTo>
                  <a:pt x="0" y="495300"/>
                </a:lnTo>
                <a:lnTo>
                  <a:pt x="3175724" y="495300"/>
                </a:lnTo>
                <a:lnTo>
                  <a:pt x="3175724" y="510540"/>
                </a:lnTo>
                <a:lnTo>
                  <a:pt x="7543305" y="510540"/>
                </a:lnTo>
                <a:lnTo>
                  <a:pt x="7543305" y="495300"/>
                </a:lnTo>
                <a:lnTo>
                  <a:pt x="7543305" y="478790"/>
                </a:lnTo>
                <a:lnTo>
                  <a:pt x="10691990" y="478790"/>
                </a:lnTo>
                <a:lnTo>
                  <a:pt x="10691990" y="463550"/>
                </a:lnTo>
                <a:close/>
              </a:path>
              <a:path w="10692130" h="4611370">
                <a:moveTo>
                  <a:pt x="10691990" y="247650"/>
                </a:moveTo>
                <a:lnTo>
                  <a:pt x="7414692" y="247650"/>
                </a:lnTo>
                <a:lnTo>
                  <a:pt x="7414692" y="231140"/>
                </a:lnTo>
                <a:lnTo>
                  <a:pt x="7414692" y="215900"/>
                </a:lnTo>
                <a:lnTo>
                  <a:pt x="3047098" y="215900"/>
                </a:lnTo>
                <a:lnTo>
                  <a:pt x="3047098" y="231140"/>
                </a:lnTo>
                <a:lnTo>
                  <a:pt x="0" y="231140"/>
                </a:lnTo>
                <a:lnTo>
                  <a:pt x="0" y="247650"/>
                </a:lnTo>
                <a:lnTo>
                  <a:pt x="0" y="262890"/>
                </a:lnTo>
                <a:lnTo>
                  <a:pt x="0" y="279400"/>
                </a:lnTo>
                <a:lnTo>
                  <a:pt x="3047098" y="279400"/>
                </a:lnTo>
                <a:lnTo>
                  <a:pt x="3047098" y="294640"/>
                </a:lnTo>
                <a:lnTo>
                  <a:pt x="7414692" y="294640"/>
                </a:lnTo>
                <a:lnTo>
                  <a:pt x="7414692" y="279400"/>
                </a:lnTo>
                <a:lnTo>
                  <a:pt x="7414692" y="262890"/>
                </a:lnTo>
                <a:lnTo>
                  <a:pt x="10691990" y="262890"/>
                </a:lnTo>
                <a:lnTo>
                  <a:pt x="10691990" y="247650"/>
                </a:lnTo>
                <a:close/>
              </a:path>
              <a:path w="10692130" h="4611370">
                <a:moveTo>
                  <a:pt x="10691990" y="31750"/>
                </a:moveTo>
                <a:lnTo>
                  <a:pt x="7286091" y="31750"/>
                </a:lnTo>
                <a:lnTo>
                  <a:pt x="7286091" y="15240"/>
                </a:lnTo>
                <a:lnTo>
                  <a:pt x="7286091" y="0"/>
                </a:lnTo>
                <a:lnTo>
                  <a:pt x="2918485" y="0"/>
                </a:lnTo>
                <a:lnTo>
                  <a:pt x="2918485" y="15240"/>
                </a:lnTo>
                <a:lnTo>
                  <a:pt x="0" y="15240"/>
                </a:lnTo>
                <a:lnTo>
                  <a:pt x="0" y="31750"/>
                </a:lnTo>
                <a:lnTo>
                  <a:pt x="0" y="46990"/>
                </a:lnTo>
                <a:lnTo>
                  <a:pt x="0" y="63500"/>
                </a:lnTo>
                <a:lnTo>
                  <a:pt x="2918485" y="63500"/>
                </a:lnTo>
                <a:lnTo>
                  <a:pt x="2918485" y="78740"/>
                </a:lnTo>
                <a:lnTo>
                  <a:pt x="7286091" y="78740"/>
                </a:lnTo>
                <a:lnTo>
                  <a:pt x="7286091" y="63500"/>
                </a:lnTo>
                <a:lnTo>
                  <a:pt x="7286091" y="46990"/>
                </a:lnTo>
                <a:lnTo>
                  <a:pt x="10691990" y="46990"/>
                </a:lnTo>
                <a:lnTo>
                  <a:pt x="10691990" y="3175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046848"/>
            <a:ext cx="10692130" cy="2885440"/>
          </a:xfrm>
          <a:custGeom>
            <a:avLst/>
            <a:gdLst/>
            <a:ahLst/>
            <a:cxnLst/>
            <a:rect l="l" t="t" r="r" b="b"/>
            <a:pathLst>
              <a:path w="10692130" h="2885440">
                <a:moveTo>
                  <a:pt x="6753263" y="2853690"/>
                </a:moveTo>
                <a:lnTo>
                  <a:pt x="0" y="2853690"/>
                </a:lnTo>
                <a:lnTo>
                  <a:pt x="0" y="2868930"/>
                </a:lnTo>
                <a:lnTo>
                  <a:pt x="2385669" y="2868930"/>
                </a:lnTo>
                <a:lnTo>
                  <a:pt x="2385669" y="2885440"/>
                </a:lnTo>
                <a:lnTo>
                  <a:pt x="6753263" y="2885440"/>
                </a:lnTo>
                <a:lnTo>
                  <a:pt x="6753263" y="2868930"/>
                </a:lnTo>
                <a:lnTo>
                  <a:pt x="6753263" y="2853690"/>
                </a:lnTo>
                <a:close/>
              </a:path>
              <a:path w="10692130" h="2885440">
                <a:moveTo>
                  <a:pt x="10691990" y="2621280"/>
                </a:moveTo>
                <a:lnTo>
                  <a:pt x="6882854" y="2621280"/>
                </a:lnTo>
                <a:lnTo>
                  <a:pt x="6882854" y="2606040"/>
                </a:lnTo>
                <a:lnTo>
                  <a:pt x="6882854" y="2589530"/>
                </a:lnTo>
                <a:lnTo>
                  <a:pt x="2515247" y="2589530"/>
                </a:lnTo>
                <a:lnTo>
                  <a:pt x="2515247" y="2606040"/>
                </a:lnTo>
                <a:lnTo>
                  <a:pt x="0" y="2606040"/>
                </a:lnTo>
                <a:lnTo>
                  <a:pt x="0" y="2621280"/>
                </a:lnTo>
                <a:lnTo>
                  <a:pt x="0" y="2637790"/>
                </a:lnTo>
                <a:lnTo>
                  <a:pt x="0" y="2653030"/>
                </a:lnTo>
                <a:lnTo>
                  <a:pt x="2515247" y="2653030"/>
                </a:lnTo>
                <a:lnTo>
                  <a:pt x="2515247" y="2669108"/>
                </a:lnTo>
                <a:lnTo>
                  <a:pt x="2515247" y="2669540"/>
                </a:lnTo>
                <a:lnTo>
                  <a:pt x="6882854" y="2669540"/>
                </a:lnTo>
                <a:lnTo>
                  <a:pt x="6882854" y="2669108"/>
                </a:lnTo>
                <a:lnTo>
                  <a:pt x="6882854" y="2653030"/>
                </a:lnTo>
                <a:lnTo>
                  <a:pt x="6882854" y="2637790"/>
                </a:lnTo>
                <a:lnTo>
                  <a:pt x="10691990" y="2637790"/>
                </a:lnTo>
                <a:lnTo>
                  <a:pt x="10691990" y="2621280"/>
                </a:lnTo>
                <a:close/>
              </a:path>
              <a:path w="10692130" h="2885440">
                <a:moveTo>
                  <a:pt x="10691990" y="2405380"/>
                </a:moveTo>
                <a:lnTo>
                  <a:pt x="7012445" y="2405380"/>
                </a:lnTo>
                <a:lnTo>
                  <a:pt x="7012445" y="2390140"/>
                </a:lnTo>
                <a:lnTo>
                  <a:pt x="7012445" y="2373630"/>
                </a:lnTo>
                <a:lnTo>
                  <a:pt x="2644838" y="2373630"/>
                </a:lnTo>
                <a:lnTo>
                  <a:pt x="2644838" y="2390140"/>
                </a:lnTo>
                <a:lnTo>
                  <a:pt x="0" y="2390140"/>
                </a:lnTo>
                <a:lnTo>
                  <a:pt x="0" y="2405380"/>
                </a:lnTo>
                <a:lnTo>
                  <a:pt x="0" y="2421890"/>
                </a:lnTo>
                <a:lnTo>
                  <a:pt x="0" y="2437130"/>
                </a:lnTo>
                <a:lnTo>
                  <a:pt x="2644838" y="2437130"/>
                </a:lnTo>
                <a:lnTo>
                  <a:pt x="2644838" y="2453640"/>
                </a:lnTo>
                <a:lnTo>
                  <a:pt x="7012445" y="2453640"/>
                </a:lnTo>
                <a:lnTo>
                  <a:pt x="7012445" y="2437130"/>
                </a:lnTo>
                <a:lnTo>
                  <a:pt x="7012445" y="2421890"/>
                </a:lnTo>
                <a:lnTo>
                  <a:pt x="10691990" y="2421890"/>
                </a:lnTo>
                <a:lnTo>
                  <a:pt x="10691990" y="2405380"/>
                </a:lnTo>
                <a:close/>
              </a:path>
              <a:path w="10692130" h="2885440">
                <a:moveTo>
                  <a:pt x="10691990" y="2189480"/>
                </a:moveTo>
                <a:lnTo>
                  <a:pt x="7141997" y="2189480"/>
                </a:lnTo>
                <a:lnTo>
                  <a:pt x="7141997" y="2174240"/>
                </a:lnTo>
                <a:lnTo>
                  <a:pt x="7141997" y="2157730"/>
                </a:lnTo>
                <a:lnTo>
                  <a:pt x="2774416" y="2157730"/>
                </a:lnTo>
                <a:lnTo>
                  <a:pt x="2774416" y="2174240"/>
                </a:lnTo>
                <a:lnTo>
                  <a:pt x="0" y="2174240"/>
                </a:lnTo>
                <a:lnTo>
                  <a:pt x="0" y="2189480"/>
                </a:lnTo>
                <a:lnTo>
                  <a:pt x="0" y="2205990"/>
                </a:lnTo>
                <a:lnTo>
                  <a:pt x="0" y="2221230"/>
                </a:lnTo>
                <a:lnTo>
                  <a:pt x="2774416" y="2221230"/>
                </a:lnTo>
                <a:lnTo>
                  <a:pt x="2774416" y="2237740"/>
                </a:lnTo>
                <a:lnTo>
                  <a:pt x="7141997" y="2237740"/>
                </a:lnTo>
                <a:lnTo>
                  <a:pt x="7141997" y="2221230"/>
                </a:lnTo>
                <a:lnTo>
                  <a:pt x="7141997" y="2205990"/>
                </a:lnTo>
                <a:lnTo>
                  <a:pt x="10691990" y="2205990"/>
                </a:lnTo>
                <a:lnTo>
                  <a:pt x="10691990" y="2189480"/>
                </a:lnTo>
                <a:close/>
              </a:path>
              <a:path w="10692130" h="2885440">
                <a:moveTo>
                  <a:pt x="10691990" y="1973580"/>
                </a:moveTo>
                <a:lnTo>
                  <a:pt x="7271588" y="1973580"/>
                </a:lnTo>
                <a:lnTo>
                  <a:pt x="7271588" y="1958340"/>
                </a:lnTo>
                <a:lnTo>
                  <a:pt x="7271588" y="1943100"/>
                </a:lnTo>
                <a:lnTo>
                  <a:pt x="2903982" y="1943100"/>
                </a:lnTo>
                <a:lnTo>
                  <a:pt x="2903982" y="1958340"/>
                </a:lnTo>
                <a:lnTo>
                  <a:pt x="0" y="1958340"/>
                </a:lnTo>
                <a:lnTo>
                  <a:pt x="0" y="1973580"/>
                </a:lnTo>
                <a:lnTo>
                  <a:pt x="0" y="1990090"/>
                </a:lnTo>
                <a:lnTo>
                  <a:pt x="0" y="2005330"/>
                </a:lnTo>
                <a:lnTo>
                  <a:pt x="2903982" y="2005330"/>
                </a:lnTo>
                <a:lnTo>
                  <a:pt x="2903982" y="2021840"/>
                </a:lnTo>
                <a:lnTo>
                  <a:pt x="7271588" y="2021840"/>
                </a:lnTo>
                <a:lnTo>
                  <a:pt x="7271588" y="2005330"/>
                </a:lnTo>
                <a:lnTo>
                  <a:pt x="7271588" y="1990090"/>
                </a:lnTo>
                <a:lnTo>
                  <a:pt x="10691990" y="1990090"/>
                </a:lnTo>
                <a:lnTo>
                  <a:pt x="10691990" y="1973580"/>
                </a:lnTo>
                <a:close/>
              </a:path>
              <a:path w="10692130" h="2885440">
                <a:moveTo>
                  <a:pt x="10691990" y="1757680"/>
                </a:moveTo>
                <a:lnTo>
                  <a:pt x="7401166" y="1757680"/>
                </a:lnTo>
                <a:lnTo>
                  <a:pt x="7401166" y="1742440"/>
                </a:lnTo>
                <a:lnTo>
                  <a:pt x="7401166" y="1727200"/>
                </a:lnTo>
                <a:lnTo>
                  <a:pt x="3033572" y="1727200"/>
                </a:lnTo>
                <a:lnTo>
                  <a:pt x="3033572" y="1742440"/>
                </a:lnTo>
                <a:lnTo>
                  <a:pt x="0" y="1742440"/>
                </a:lnTo>
                <a:lnTo>
                  <a:pt x="0" y="1757680"/>
                </a:lnTo>
                <a:lnTo>
                  <a:pt x="0" y="1774190"/>
                </a:lnTo>
                <a:lnTo>
                  <a:pt x="0" y="1789430"/>
                </a:lnTo>
                <a:lnTo>
                  <a:pt x="808456" y="1789430"/>
                </a:lnTo>
                <a:lnTo>
                  <a:pt x="808456" y="1774190"/>
                </a:lnTo>
                <a:lnTo>
                  <a:pt x="808456" y="1757680"/>
                </a:lnTo>
                <a:lnTo>
                  <a:pt x="869480" y="1757680"/>
                </a:lnTo>
                <a:lnTo>
                  <a:pt x="869480" y="1774190"/>
                </a:lnTo>
                <a:lnTo>
                  <a:pt x="869480" y="1789430"/>
                </a:lnTo>
                <a:lnTo>
                  <a:pt x="3033572" y="1789430"/>
                </a:lnTo>
                <a:lnTo>
                  <a:pt x="3033572" y="1805940"/>
                </a:lnTo>
                <a:lnTo>
                  <a:pt x="7401166" y="1805940"/>
                </a:lnTo>
                <a:lnTo>
                  <a:pt x="7401166" y="1789430"/>
                </a:lnTo>
                <a:lnTo>
                  <a:pt x="7401166" y="1774190"/>
                </a:lnTo>
                <a:lnTo>
                  <a:pt x="10691990" y="1774190"/>
                </a:lnTo>
                <a:lnTo>
                  <a:pt x="10691990" y="1757680"/>
                </a:lnTo>
                <a:close/>
              </a:path>
              <a:path w="10692130" h="2885440">
                <a:moveTo>
                  <a:pt x="10691990" y="1543050"/>
                </a:moveTo>
                <a:lnTo>
                  <a:pt x="7530744" y="1543050"/>
                </a:lnTo>
                <a:lnTo>
                  <a:pt x="7530744" y="1526540"/>
                </a:lnTo>
                <a:lnTo>
                  <a:pt x="7530744" y="1511300"/>
                </a:lnTo>
                <a:lnTo>
                  <a:pt x="3163138" y="1511300"/>
                </a:lnTo>
                <a:lnTo>
                  <a:pt x="3163138" y="1526540"/>
                </a:lnTo>
                <a:lnTo>
                  <a:pt x="0" y="1526540"/>
                </a:lnTo>
                <a:lnTo>
                  <a:pt x="0" y="1543050"/>
                </a:lnTo>
                <a:lnTo>
                  <a:pt x="0" y="1558290"/>
                </a:lnTo>
                <a:lnTo>
                  <a:pt x="0" y="1573530"/>
                </a:lnTo>
                <a:lnTo>
                  <a:pt x="3163138" y="1573530"/>
                </a:lnTo>
                <a:lnTo>
                  <a:pt x="3163138" y="1590040"/>
                </a:lnTo>
                <a:lnTo>
                  <a:pt x="7530744" y="1590040"/>
                </a:lnTo>
                <a:lnTo>
                  <a:pt x="7530744" y="1573530"/>
                </a:lnTo>
                <a:lnTo>
                  <a:pt x="7530744" y="1558290"/>
                </a:lnTo>
                <a:lnTo>
                  <a:pt x="10691990" y="1558290"/>
                </a:lnTo>
                <a:lnTo>
                  <a:pt x="10691990" y="1543050"/>
                </a:lnTo>
                <a:close/>
              </a:path>
              <a:path w="10692130" h="2885440">
                <a:moveTo>
                  <a:pt x="10691990" y="1327150"/>
                </a:moveTo>
                <a:lnTo>
                  <a:pt x="7660322" y="1327150"/>
                </a:lnTo>
                <a:lnTo>
                  <a:pt x="7660322" y="1310640"/>
                </a:lnTo>
                <a:lnTo>
                  <a:pt x="7660322" y="1295400"/>
                </a:lnTo>
                <a:lnTo>
                  <a:pt x="3292716" y="1295400"/>
                </a:lnTo>
                <a:lnTo>
                  <a:pt x="3292716" y="1310640"/>
                </a:lnTo>
                <a:lnTo>
                  <a:pt x="0" y="1310640"/>
                </a:lnTo>
                <a:lnTo>
                  <a:pt x="0" y="1327150"/>
                </a:lnTo>
                <a:lnTo>
                  <a:pt x="0" y="1342390"/>
                </a:lnTo>
                <a:lnTo>
                  <a:pt x="0" y="1358900"/>
                </a:lnTo>
                <a:lnTo>
                  <a:pt x="3292716" y="1358900"/>
                </a:lnTo>
                <a:lnTo>
                  <a:pt x="3292716" y="1374140"/>
                </a:lnTo>
                <a:lnTo>
                  <a:pt x="7660322" y="1374140"/>
                </a:lnTo>
                <a:lnTo>
                  <a:pt x="7660322" y="1358900"/>
                </a:lnTo>
                <a:lnTo>
                  <a:pt x="7660322" y="1342390"/>
                </a:lnTo>
                <a:lnTo>
                  <a:pt x="10691990" y="1342390"/>
                </a:lnTo>
                <a:lnTo>
                  <a:pt x="10691990" y="1327150"/>
                </a:lnTo>
                <a:close/>
              </a:path>
              <a:path w="10692130" h="2885440">
                <a:moveTo>
                  <a:pt x="10691990" y="1111250"/>
                </a:moveTo>
                <a:lnTo>
                  <a:pt x="7789926" y="1111250"/>
                </a:lnTo>
                <a:lnTo>
                  <a:pt x="7789926" y="1094740"/>
                </a:lnTo>
                <a:lnTo>
                  <a:pt x="7789926" y="1079500"/>
                </a:lnTo>
                <a:lnTo>
                  <a:pt x="3422294" y="1079500"/>
                </a:lnTo>
                <a:lnTo>
                  <a:pt x="3422294" y="1094740"/>
                </a:lnTo>
                <a:lnTo>
                  <a:pt x="0" y="1094740"/>
                </a:lnTo>
                <a:lnTo>
                  <a:pt x="0" y="1111250"/>
                </a:lnTo>
                <a:lnTo>
                  <a:pt x="0" y="1126490"/>
                </a:lnTo>
                <a:lnTo>
                  <a:pt x="0" y="1143000"/>
                </a:lnTo>
                <a:lnTo>
                  <a:pt x="808456" y="1143000"/>
                </a:lnTo>
                <a:lnTo>
                  <a:pt x="808456" y="1126490"/>
                </a:lnTo>
                <a:lnTo>
                  <a:pt x="869480" y="1126490"/>
                </a:lnTo>
                <a:lnTo>
                  <a:pt x="869480" y="1143000"/>
                </a:lnTo>
                <a:lnTo>
                  <a:pt x="3422294" y="1143000"/>
                </a:lnTo>
                <a:lnTo>
                  <a:pt x="3422294" y="1158240"/>
                </a:lnTo>
                <a:lnTo>
                  <a:pt x="7789926" y="1158240"/>
                </a:lnTo>
                <a:lnTo>
                  <a:pt x="7789926" y="1143000"/>
                </a:lnTo>
                <a:lnTo>
                  <a:pt x="7789926" y="1126490"/>
                </a:lnTo>
                <a:lnTo>
                  <a:pt x="10691990" y="1126490"/>
                </a:lnTo>
                <a:lnTo>
                  <a:pt x="10691990" y="1111250"/>
                </a:lnTo>
                <a:close/>
              </a:path>
              <a:path w="10692130" h="2885440">
                <a:moveTo>
                  <a:pt x="10691990" y="895350"/>
                </a:moveTo>
                <a:lnTo>
                  <a:pt x="7919479" y="895350"/>
                </a:lnTo>
                <a:lnTo>
                  <a:pt x="7919479" y="878840"/>
                </a:lnTo>
                <a:lnTo>
                  <a:pt x="7919479" y="863600"/>
                </a:lnTo>
                <a:lnTo>
                  <a:pt x="3551872" y="863600"/>
                </a:lnTo>
                <a:lnTo>
                  <a:pt x="3551872" y="878840"/>
                </a:lnTo>
                <a:lnTo>
                  <a:pt x="0" y="878840"/>
                </a:lnTo>
                <a:lnTo>
                  <a:pt x="0" y="895350"/>
                </a:lnTo>
                <a:lnTo>
                  <a:pt x="0" y="910590"/>
                </a:lnTo>
                <a:lnTo>
                  <a:pt x="0" y="927100"/>
                </a:lnTo>
                <a:lnTo>
                  <a:pt x="3551872" y="927100"/>
                </a:lnTo>
                <a:lnTo>
                  <a:pt x="3551872" y="942340"/>
                </a:lnTo>
                <a:lnTo>
                  <a:pt x="7919479" y="942340"/>
                </a:lnTo>
                <a:lnTo>
                  <a:pt x="7919479" y="927100"/>
                </a:lnTo>
                <a:lnTo>
                  <a:pt x="7919479" y="910590"/>
                </a:lnTo>
                <a:lnTo>
                  <a:pt x="10691990" y="910590"/>
                </a:lnTo>
                <a:lnTo>
                  <a:pt x="10691990" y="895350"/>
                </a:lnTo>
                <a:close/>
              </a:path>
              <a:path w="10692130" h="2885440">
                <a:moveTo>
                  <a:pt x="10691990" y="679450"/>
                </a:moveTo>
                <a:lnTo>
                  <a:pt x="8049057" y="679450"/>
                </a:lnTo>
                <a:lnTo>
                  <a:pt x="8049057" y="662940"/>
                </a:lnTo>
                <a:lnTo>
                  <a:pt x="8049057" y="647700"/>
                </a:lnTo>
                <a:lnTo>
                  <a:pt x="3681463" y="647700"/>
                </a:lnTo>
                <a:lnTo>
                  <a:pt x="3681463" y="662940"/>
                </a:lnTo>
                <a:lnTo>
                  <a:pt x="0" y="662940"/>
                </a:lnTo>
                <a:lnTo>
                  <a:pt x="0" y="679450"/>
                </a:lnTo>
                <a:lnTo>
                  <a:pt x="0" y="694690"/>
                </a:lnTo>
                <a:lnTo>
                  <a:pt x="0" y="711200"/>
                </a:lnTo>
                <a:lnTo>
                  <a:pt x="3681463" y="711200"/>
                </a:lnTo>
                <a:lnTo>
                  <a:pt x="3681463" y="726440"/>
                </a:lnTo>
                <a:lnTo>
                  <a:pt x="8049057" y="726440"/>
                </a:lnTo>
                <a:lnTo>
                  <a:pt x="8049057" y="711200"/>
                </a:lnTo>
                <a:lnTo>
                  <a:pt x="8049057" y="694690"/>
                </a:lnTo>
                <a:lnTo>
                  <a:pt x="10691990" y="694690"/>
                </a:lnTo>
                <a:lnTo>
                  <a:pt x="10691990" y="679450"/>
                </a:lnTo>
                <a:close/>
              </a:path>
              <a:path w="10692130" h="2885440">
                <a:moveTo>
                  <a:pt x="10691990" y="463550"/>
                </a:moveTo>
                <a:lnTo>
                  <a:pt x="8178647" y="463550"/>
                </a:lnTo>
                <a:lnTo>
                  <a:pt x="8178647" y="447040"/>
                </a:lnTo>
                <a:lnTo>
                  <a:pt x="8178647" y="431800"/>
                </a:lnTo>
                <a:lnTo>
                  <a:pt x="3811041" y="431800"/>
                </a:lnTo>
                <a:lnTo>
                  <a:pt x="3811041" y="447040"/>
                </a:lnTo>
                <a:lnTo>
                  <a:pt x="0" y="447040"/>
                </a:lnTo>
                <a:lnTo>
                  <a:pt x="0" y="463550"/>
                </a:lnTo>
                <a:lnTo>
                  <a:pt x="0" y="478790"/>
                </a:lnTo>
                <a:lnTo>
                  <a:pt x="0" y="495300"/>
                </a:lnTo>
                <a:lnTo>
                  <a:pt x="3811041" y="495300"/>
                </a:lnTo>
                <a:lnTo>
                  <a:pt x="3811041" y="510540"/>
                </a:lnTo>
                <a:lnTo>
                  <a:pt x="8178647" y="510540"/>
                </a:lnTo>
                <a:lnTo>
                  <a:pt x="8178647" y="495300"/>
                </a:lnTo>
                <a:lnTo>
                  <a:pt x="8178647" y="478790"/>
                </a:lnTo>
                <a:lnTo>
                  <a:pt x="10691990" y="478790"/>
                </a:lnTo>
                <a:lnTo>
                  <a:pt x="10691990" y="463550"/>
                </a:lnTo>
                <a:close/>
              </a:path>
              <a:path w="10692130" h="2885440">
                <a:moveTo>
                  <a:pt x="10691990" y="247650"/>
                </a:moveTo>
                <a:lnTo>
                  <a:pt x="8308213" y="247650"/>
                </a:lnTo>
                <a:lnTo>
                  <a:pt x="8308213" y="231140"/>
                </a:lnTo>
                <a:lnTo>
                  <a:pt x="8308213" y="215900"/>
                </a:lnTo>
                <a:lnTo>
                  <a:pt x="3940619" y="215900"/>
                </a:lnTo>
                <a:lnTo>
                  <a:pt x="3940619" y="231140"/>
                </a:lnTo>
                <a:lnTo>
                  <a:pt x="0" y="231140"/>
                </a:lnTo>
                <a:lnTo>
                  <a:pt x="0" y="247650"/>
                </a:lnTo>
                <a:lnTo>
                  <a:pt x="0" y="262890"/>
                </a:lnTo>
                <a:lnTo>
                  <a:pt x="0" y="279400"/>
                </a:lnTo>
                <a:lnTo>
                  <a:pt x="3940619" y="279400"/>
                </a:lnTo>
                <a:lnTo>
                  <a:pt x="3940619" y="294640"/>
                </a:lnTo>
                <a:lnTo>
                  <a:pt x="8308213" y="294640"/>
                </a:lnTo>
                <a:lnTo>
                  <a:pt x="8308213" y="279400"/>
                </a:lnTo>
                <a:lnTo>
                  <a:pt x="8308213" y="262890"/>
                </a:lnTo>
                <a:lnTo>
                  <a:pt x="10691990" y="262890"/>
                </a:lnTo>
                <a:lnTo>
                  <a:pt x="10691990" y="247650"/>
                </a:lnTo>
                <a:close/>
              </a:path>
              <a:path w="10692130" h="2885440">
                <a:moveTo>
                  <a:pt x="10691990" y="31559"/>
                </a:moveTo>
                <a:lnTo>
                  <a:pt x="8437804" y="31559"/>
                </a:lnTo>
                <a:lnTo>
                  <a:pt x="8437804" y="15240"/>
                </a:lnTo>
                <a:lnTo>
                  <a:pt x="8437804" y="0"/>
                </a:lnTo>
                <a:lnTo>
                  <a:pt x="4070172" y="0"/>
                </a:lnTo>
                <a:lnTo>
                  <a:pt x="4070172" y="15240"/>
                </a:lnTo>
                <a:lnTo>
                  <a:pt x="3708" y="15240"/>
                </a:lnTo>
                <a:lnTo>
                  <a:pt x="3708" y="31559"/>
                </a:lnTo>
                <a:lnTo>
                  <a:pt x="0" y="31559"/>
                </a:lnTo>
                <a:lnTo>
                  <a:pt x="0" y="47409"/>
                </a:lnTo>
                <a:lnTo>
                  <a:pt x="3708" y="47409"/>
                </a:lnTo>
                <a:lnTo>
                  <a:pt x="3708" y="63500"/>
                </a:lnTo>
                <a:lnTo>
                  <a:pt x="4070172" y="63500"/>
                </a:lnTo>
                <a:lnTo>
                  <a:pt x="4070172" y="78740"/>
                </a:lnTo>
                <a:lnTo>
                  <a:pt x="8437804" y="78740"/>
                </a:lnTo>
                <a:lnTo>
                  <a:pt x="8437804" y="63500"/>
                </a:lnTo>
                <a:lnTo>
                  <a:pt x="8437804" y="47409"/>
                </a:lnTo>
                <a:lnTo>
                  <a:pt x="10691990" y="47409"/>
                </a:lnTo>
                <a:lnTo>
                  <a:pt x="10691990" y="31559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9852279"/>
            <a:ext cx="10692130" cy="2021839"/>
          </a:xfrm>
          <a:custGeom>
            <a:avLst/>
            <a:gdLst/>
            <a:ahLst/>
            <a:cxnLst/>
            <a:rect l="l" t="t" r="r" b="b"/>
            <a:pathLst>
              <a:path w="10692130" h="2021840">
                <a:moveTo>
                  <a:pt x="808456" y="1096010"/>
                </a:moveTo>
                <a:lnTo>
                  <a:pt x="0" y="1096010"/>
                </a:lnTo>
                <a:lnTo>
                  <a:pt x="0" y="1111250"/>
                </a:lnTo>
                <a:lnTo>
                  <a:pt x="0" y="1127760"/>
                </a:lnTo>
                <a:lnTo>
                  <a:pt x="0" y="1143000"/>
                </a:lnTo>
                <a:lnTo>
                  <a:pt x="808456" y="1143000"/>
                </a:lnTo>
                <a:lnTo>
                  <a:pt x="808456" y="1127760"/>
                </a:lnTo>
                <a:lnTo>
                  <a:pt x="808456" y="1111250"/>
                </a:lnTo>
                <a:lnTo>
                  <a:pt x="808456" y="1096010"/>
                </a:lnTo>
                <a:close/>
              </a:path>
              <a:path w="10692130" h="2021840">
                <a:moveTo>
                  <a:pt x="10691990" y="1990471"/>
                </a:moveTo>
                <a:lnTo>
                  <a:pt x="9615424" y="1990471"/>
                </a:lnTo>
                <a:lnTo>
                  <a:pt x="9615424" y="2006307"/>
                </a:lnTo>
                <a:lnTo>
                  <a:pt x="10691990" y="2006307"/>
                </a:lnTo>
                <a:lnTo>
                  <a:pt x="10691990" y="1990471"/>
                </a:lnTo>
                <a:close/>
              </a:path>
              <a:path w="10692130" h="2021840">
                <a:moveTo>
                  <a:pt x="10691990" y="1974850"/>
                </a:moveTo>
                <a:lnTo>
                  <a:pt x="5587060" y="1974850"/>
                </a:lnTo>
                <a:lnTo>
                  <a:pt x="5587060" y="1958340"/>
                </a:lnTo>
                <a:lnTo>
                  <a:pt x="5587060" y="1943100"/>
                </a:lnTo>
                <a:lnTo>
                  <a:pt x="1219466" y="1943100"/>
                </a:lnTo>
                <a:lnTo>
                  <a:pt x="1219466" y="1958340"/>
                </a:lnTo>
                <a:lnTo>
                  <a:pt x="0" y="1958340"/>
                </a:lnTo>
                <a:lnTo>
                  <a:pt x="0" y="1974850"/>
                </a:lnTo>
                <a:lnTo>
                  <a:pt x="0" y="1990090"/>
                </a:lnTo>
                <a:lnTo>
                  <a:pt x="0" y="2006600"/>
                </a:lnTo>
                <a:lnTo>
                  <a:pt x="1219466" y="2006600"/>
                </a:lnTo>
                <a:lnTo>
                  <a:pt x="1219466" y="2021840"/>
                </a:lnTo>
                <a:lnTo>
                  <a:pt x="5587060" y="2021840"/>
                </a:lnTo>
                <a:lnTo>
                  <a:pt x="5587060" y="2006600"/>
                </a:lnTo>
                <a:lnTo>
                  <a:pt x="5587060" y="1990090"/>
                </a:lnTo>
                <a:lnTo>
                  <a:pt x="10691990" y="1990090"/>
                </a:lnTo>
                <a:lnTo>
                  <a:pt x="10691990" y="1974850"/>
                </a:lnTo>
                <a:close/>
              </a:path>
              <a:path w="10692130" h="2021840">
                <a:moveTo>
                  <a:pt x="10691990" y="1958809"/>
                </a:moveTo>
                <a:lnTo>
                  <a:pt x="9615424" y="1958809"/>
                </a:lnTo>
                <a:lnTo>
                  <a:pt x="9615424" y="1974646"/>
                </a:lnTo>
                <a:lnTo>
                  <a:pt x="10691990" y="1974646"/>
                </a:lnTo>
                <a:lnTo>
                  <a:pt x="10691990" y="1958809"/>
                </a:lnTo>
                <a:close/>
              </a:path>
              <a:path w="10692130" h="2021840">
                <a:moveTo>
                  <a:pt x="10691990" y="1774634"/>
                </a:moveTo>
                <a:lnTo>
                  <a:pt x="9745002" y="1774634"/>
                </a:lnTo>
                <a:lnTo>
                  <a:pt x="9745002" y="1790471"/>
                </a:lnTo>
                <a:lnTo>
                  <a:pt x="10691990" y="1790471"/>
                </a:lnTo>
                <a:lnTo>
                  <a:pt x="10691990" y="1774634"/>
                </a:lnTo>
                <a:close/>
              </a:path>
              <a:path w="10692130" h="2021840">
                <a:moveTo>
                  <a:pt x="10691990" y="1758950"/>
                </a:moveTo>
                <a:lnTo>
                  <a:pt x="5716651" y="1758950"/>
                </a:lnTo>
                <a:lnTo>
                  <a:pt x="5716651" y="1742440"/>
                </a:lnTo>
                <a:lnTo>
                  <a:pt x="5716651" y="1727200"/>
                </a:lnTo>
                <a:lnTo>
                  <a:pt x="4842942" y="1727200"/>
                </a:lnTo>
                <a:lnTo>
                  <a:pt x="4842942" y="1742440"/>
                </a:lnTo>
                <a:lnTo>
                  <a:pt x="4781943" y="1742440"/>
                </a:lnTo>
                <a:lnTo>
                  <a:pt x="4781943" y="1727200"/>
                </a:lnTo>
                <a:lnTo>
                  <a:pt x="1349044" y="1727200"/>
                </a:lnTo>
                <a:lnTo>
                  <a:pt x="1349044" y="1742440"/>
                </a:lnTo>
                <a:lnTo>
                  <a:pt x="0" y="1742440"/>
                </a:lnTo>
                <a:lnTo>
                  <a:pt x="0" y="1758950"/>
                </a:lnTo>
                <a:lnTo>
                  <a:pt x="0" y="1774190"/>
                </a:lnTo>
                <a:lnTo>
                  <a:pt x="0" y="1790700"/>
                </a:lnTo>
                <a:lnTo>
                  <a:pt x="1349044" y="1790700"/>
                </a:lnTo>
                <a:lnTo>
                  <a:pt x="1349044" y="1805940"/>
                </a:lnTo>
                <a:lnTo>
                  <a:pt x="5716651" y="1805940"/>
                </a:lnTo>
                <a:lnTo>
                  <a:pt x="5716651" y="1790700"/>
                </a:lnTo>
                <a:lnTo>
                  <a:pt x="5716651" y="1774190"/>
                </a:lnTo>
                <a:lnTo>
                  <a:pt x="10691990" y="1774190"/>
                </a:lnTo>
                <a:lnTo>
                  <a:pt x="10691990" y="1758950"/>
                </a:lnTo>
                <a:close/>
              </a:path>
              <a:path w="10692130" h="2021840">
                <a:moveTo>
                  <a:pt x="10691990" y="1742973"/>
                </a:moveTo>
                <a:lnTo>
                  <a:pt x="9745002" y="1742973"/>
                </a:lnTo>
                <a:lnTo>
                  <a:pt x="9745002" y="1758784"/>
                </a:lnTo>
                <a:lnTo>
                  <a:pt x="10691990" y="1758784"/>
                </a:lnTo>
                <a:lnTo>
                  <a:pt x="10691990" y="1742973"/>
                </a:lnTo>
                <a:close/>
              </a:path>
              <a:path w="10692130" h="2021840">
                <a:moveTo>
                  <a:pt x="10691990" y="1558798"/>
                </a:moveTo>
                <a:lnTo>
                  <a:pt x="9874555" y="1558798"/>
                </a:lnTo>
                <a:lnTo>
                  <a:pt x="9874555" y="1574622"/>
                </a:lnTo>
                <a:lnTo>
                  <a:pt x="10691990" y="1574622"/>
                </a:lnTo>
                <a:lnTo>
                  <a:pt x="10691990" y="1558798"/>
                </a:lnTo>
                <a:close/>
              </a:path>
              <a:path w="10692130" h="2021840">
                <a:moveTo>
                  <a:pt x="10691990" y="1543050"/>
                </a:moveTo>
                <a:lnTo>
                  <a:pt x="5846203" y="1543050"/>
                </a:lnTo>
                <a:lnTo>
                  <a:pt x="5846203" y="1526540"/>
                </a:lnTo>
                <a:lnTo>
                  <a:pt x="5846203" y="1511300"/>
                </a:lnTo>
                <a:lnTo>
                  <a:pt x="1478635" y="1511300"/>
                </a:lnTo>
                <a:lnTo>
                  <a:pt x="1478635" y="1526540"/>
                </a:lnTo>
                <a:lnTo>
                  <a:pt x="0" y="1526540"/>
                </a:lnTo>
                <a:lnTo>
                  <a:pt x="0" y="1543050"/>
                </a:lnTo>
                <a:lnTo>
                  <a:pt x="0" y="1558290"/>
                </a:lnTo>
                <a:lnTo>
                  <a:pt x="0" y="1574800"/>
                </a:lnTo>
                <a:lnTo>
                  <a:pt x="1478635" y="1574800"/>
                </a:lnTo>
                <a:lnTo>
                  <a:pt x="1478635" y="1590040"/>
                </a:lnTo>
                <a:lnTo>
                  <a:pt x="5846203" y="1590040"/>
                </a:lnTo>
                <a:lnTo>
                  <a:pt x="5846203" y="1574800"/>
                </a:lnTo>
                <a:lnTo>
                  <a:pt x="5846203" y="1558290"/>
                </a:lnTo>
                <a:lnTo>
                  <a:pt x="10691990" y="1558290"/>
                </a:lnTo>
                <a:lnTo>
                  <a:pt x="10691990" y="1543050"/>
                </a:lnTo>
                <a:close/>
              </a:path>
              <a:path w="10692130" h="2021840">
                <a:moveTo>
                  <a:pt x="10691990" y="1527111"/>
                </a:moveTo>
                <a:lnTo>
                  <a:pt x="9874555" y="1527111"/>
                </a:lnTo>
                <a:lnTo>
                  <a:pt x="9874555" y="1542961"/>
                </a:lnTo>
                <a:lnTo>
                  <a:pt x="10691990" y="1542961"/>
                </a:lnTo>
                <a:lnTo>
                  <a:pt x="10691990" y="1527111"/>
                </a:lnTo>
                <a:close/>
              </a:path>
              <a:path w="10692130" h="2021840">
                <a:moveTo>
                  <a:pt x="10691990" y="1342961"/>
                </a:moveTo>
                <a:lnTo>
                  <a:pt x="10004146" y="1342961"/>
                </a:lnTo>
                <a:lnTo>
                  <a:pt x="10004146" y="1358798"/>
                </a:lnTo>
                <a:lnTo>
                  <a:pt x="10691990" y="1358798"/>
                </a:lnTo>
                <a:lnTo>
                  <a:pt x="10691990" y="1342961"/>
                </a:lnTo>
                <a:close/>
              </a:path>
              <a:path w="10692130" h="2021840">
                <a:moveTo>
                  <a:pt x="10691990" y="1327150"/>
                </a:moveTo>
                <a:lnTo>
                  <a:pt x="5975794" y="1327150"/>
                </a:lnTo>
                <a:lnTo>
                  <a:pt x="5975794" y="1311910"/>
                </a:lnTo>
                <a:lnTo>
                  <a:pt x="5975794" y="1295400"/>
                </a:lnTo>
                <a:lnTo>
                  <a:pt x="1608201" y="1295400"/>
                </a:lnTo>
                <a:lnTo>
                  <a:pt x="1608201" y="1311910"/>
                </a:lnTo>
                <a:lnTo>
                  <a:pt x="0" y="1311910"/>
                </a:lnTo>
                <a:lnTo>
                  <a:pt x="0" y="1327150"/>
                </a:lnTo>
                <a:lnTo>
                  <a:pt x="0" y="1342390"/>
                </a:lnTo>
                <a:lnTo>
                  <a:pt x="0" y="1358900"/>
                </a:lnTo>
                <a:lnTo>
                  <a:pt x="1608201" y="1358900"/>
                </a:lnTo>
                <a:lnTo>
                  <a:pt x="1608201" y="1374140"/>
                </a:lnTo>
                <a:lnTo>
                  <a:pt x="5975794" y="1374140"/>
                </a:lnTo>
                <a:lnTo>
                  <a:pt x="5975794" y="1358900"/>
                </a:lnTo>
                <a:lnTo>
                  <a:pt x="5975794" y="1342390"/>
                </a:lnTo>
                <a:lnTo>
                  <a:pt x="10691990" y="1342390"/>
                </a:lnTo>
                <a:lnTo>
                  <a:pt x="10691990" y="1327150"/>
                </a:lnTo>
                <a:close/>
              </a:path>
              <a:path w="10692130" h="2021840">
                <a:moveTo>
                  <a:pt x="10691990" y="1311300"/>
                </a:moveTo>
                <a:lnTo>
                  <a:pt x="10004146" y="1311300"/>
                </a:lnTo>
                <a:lnTo>
                  <a:pt x="10004146" y="1327111"/>
                </a:lnTo>
                <a:lnTo>
                  <a:pt x="10691990" y="1327111"/>
                </a:lnTo>
                <a:lnTo>
                  <a:pt x="10691990" y="1311300"/>
                </a:lnTo>
                <a:close/>
              </a:path>
              <a:path w="10692130" h="2021840">
                <a:moveTo>
                  <a:pt x="10691990" y="1095438"/>
                </a:moveTo>
                <a:lnTo>
                  <a:pt x="10133724" y="1095438"/>
                </a:lnTo>
                <a:lnTo>
                  <a:pt x="10133724" y="1111250"/>
                </a:lnTo>
                <a:lnTo>
                  <a:pt x="6105360" y="1111250"/>
                </a:lnTo>
                <a:lnTo>
                  <a:pt x="6105360" y="1096010"/>
                </a:lnTo>
                <a:lnTo>
                  <a:pt x="6105360" y="1079500"/>
                </a:lnTo>
                <a:lnTo>
                  <a:pt x="1737779" y="1079500"/>
                </a:lnTo>
                <a:lnTo>
                  <a:pt x="1737779" y="1096010"/>
                </a:lnTo>
                <a:lnTo>
                  <a:pt x="869480" y="1096010"/>
                </a:lnTo>
                <a:lnTo>
                  <a:pt x="869480" y="1111250"/>
                </a:lnTo>
                <a:lnTo>
                  <a:pt x="869480" y="1127760"/>
                </a:lnTo>
                <a:lnTo>
                  <a:pt x="869480" y="1143000"/>
                </a:lnTo>
                <a:lnTo>
                  <a:pt x="1737779" y="1143000"/>
                </a:lnTo>
                <a:lnTo>
                  <a:pt x="1737779" y="1158240"/>
                </a:lnTo>
                <a:lnTo>
                  <a:pt x="6105360" y="1158240"/>
                </a:lnTo>
                <a:lnTo>
                  <a:pt x="6105360" y="1143000"/>
                </a:lnTo>
                <a:lnTo>
                  <a:pt x="6105360" y="1127760"/>
                </a:lnTo>
                <a:lnTo>
                  <a:pt x="10133724" y="1127760"/>
                </a:lnTo>
                <a:lnTo>
                  <a:pt x="10133724" y="1142949"/>
                </a:lnTo>
                <a:lnTo>
                  <a:pt x="10691990" y="1142949"/>
                </a:lnTo>
                <a:lnTo>
                  <a:pt x="10691990" y="1127760"/>
                </a:lnTo>
                <a:lnTo>
                  <a:pt x="10691990" y="1127125"/>
                </a:lnTo>
                <a:lnTo>
                  <a:pt x="10691990" y="1111288"/>
                </a:lnTo>
                <a:lnTo>
                  <a:pt x="10691990" y="1095438"/>
                </a:lnTo>
                <a:close/>
              </a:path>
              <a:path w="10692130" h="2021840">
                <a:moveTo>
                  <a:pt x="10691990" y="879602"/>
                </a:moveTo>
                <a:lnTo>
                  <a:pt x="10263302" y="879602"/>
                </a:lnTo>
                <a:lnTo>
                  <a:pt x="10263302" y="895350"/>
                </a:lnTo>
                <a:lnTo>
                  <a:pt x="6234963" y="895350"/>
                </a:lnTo>
                <a:lnTo>
                  <a:pt x="6234963" y="880110"/>
                </a:lnTo>
                <a:lnTo>
                  <a:pt x="6234963" y="863600"/>
                </a:lnTo>
                <a:lnTo>
                  <a:pt x="1867357" y="863600"/>
                </a:lnTo>
                <a:lnTo>
                  <a:pt x="1867357" y="880110"/>
                </a:lnTo>
                <a:lnTo>
                  <a:pt x="0" y="880110"/>
                </a:lnTo>
                <a:lnTo>
                  <a:pt x="0" y="895350"/>
                </a:lnTo>
                <a:lnTo>
                  <a:pt x="0" y="911860"/>
                </a:lnTo>
                <a:lnTo>
                  <a:pt x="0" y="927100"/>
                </a:lnTo>
                <a:lnTo>
                  <a:pt x="1867357" y="927100"/>
                </a:lnTo>
                <a:lnTo>
                  <a:pt x="1867357" y="942340"/>
                </a:lnTo>
                <a:lnTo>
                  <a:pt x="6234963" y="942340"/>
                </a:lnTo>
                <a:lnTo>
                  <a:pt x="6234963" y="927100"/>
                </a:lnTo>
                <a:lnTo>
                  <a:pt x="6234963" y="911860"/>
                </a:lnTo>
                <a:lnTo>
                  <a:pt x="10263302" y="911860"/>
                </a:lnTo>
                <a:lnTo>
                  <a:pt x="10263302" y="927112"/>
                </a:lnTo>
                <a:lnTo>
                  <a:pt x="10691990" y="927112"/>
                </a:lnTo>
                <a:lnTo>
                  <a:pt x="10691990" y="911860"/>
                </a:lnTo>
                <a:lnTo>
                  <a:pt x="10691990" y="911263"/>
                </a:lnTo>
                <a:lnTo>
                  <a:pt x="10691990" y="895438"/>
                </a:lnTo>
                <a:lnTo>
                  <a:pt x="10691990" y="879602"/>
                </a:lnTo>
                <a:close/>
              </a:path>
              <a:path w="10692130" h="2021840">
                <a:moveTo>
                  <a:pt x="10691990" y="663765"/>
                </a:moveTo>
                <a:lnTo>
                  <a:pt x="10392893" y="663765"/>
                </a:lnTo>
                <a:lnTo>
                  <a:pt x="10392893" y="679450"/>
                </a:lnTo>
                <a:lnTo>
                  <a:pt x="6364541" y="679450"/>
                </a:lnTo>
                <a:lnTo>
                  <a:pt x="6364541" y="664210"/>
                </a:lnTo>
                <a:lnTo>
                  <a:pt x="6364541" y="647700"/>
                </a:lnTo>
                <a:lnTo>
                  <a:pt x="1996948" y="647700"/>
                </a:lnTo>
                <a:lnTo>
                  <a:pt x="1996948" y="664210"/>
                </a:lnTo>
                <a:lnTo>
                  <a:pt x="0" y="664210"/>
                </a:lnTo>
                <a:lnTo>
                  <a:pt x="0" y="679450"/>
                </a:lnTo>
                <a:lnTo>
                  <a:pt x="0" y="695960"/>
                </a:lnTo>
                <a:lnTo>
                  <a:pt x="0" y="711200"/>
                </a:lnTo>
                <a:lnTo>
                  <a:pt x="1996948" y="711200"/>
                </a:lnTo>
                <a:lnTo>
                  <a:pt x="1996948" y="727710"/>
                </a:lnTo>
                <a:lnTo>
                  <a:pt x="6364541" y="727710"/>
                </a:lnTo>
                <a:lnTo>
                  <a:pt x="6364541" y="711200"/>
                </a:lnTo>
                <a:lnTo>
                  <a:pt x="6364541" y="695960"/>
                </a:lnTo>
                <a:lnTo>
                  <a:pt x="10392893" y="695960"/>
                </a:lnTo>
                <a:lnTo>
                  <a:pt x="10392893" y="711263"/>
                </a:lnTo>
                <a:lnTo>
                  <a:pt x="10691990" y="711263"/>
                </a:lnTo>
                <a:lnTo>
                  <a:pt x="10691990" y="695960"/>
                </a:lnTo>
                <a:lnTo>
                  <a:pt x="10691990" y="695439"/>
                </a:lnTo>
                <a:lnTo>
                  <a:pt x="10691990" y="679589"/>
                </a:lnTo>
                <a:lnTo>
                  <a:pt x="10691990" y="679450"/>
                </a:lnTo>
                <a:lnTo>
                  <a:pt x="10691990" y="663765"/>
                </a:lnTo>
                <a:close/>
              </a:path>
              <a:path w="10692130" h="2021840">
                <a:moveTo>
                  <a:pt x="10691990" y="447916"/>
                </a:moveTo>
                <a:lnTo>
                  <a:pt x="10522483" y="447916"/>
                </a:lnTo>
                <a:lnTo>
                  <a:pt x="10522483" y="463550"/>
                </a:lnTo>
                <a:lnTo>
                  <a:pt x="6494132" y="463550"/>
                </a:lnTo>
                <a:lnTo>
                  <a:pt x="6494132" y="448310"/>
                </a:lnTo>
                <a:lnTo>
                  <a:pt x="6494119" y="431800"/>
                </a:lnTo>
                <a:lnTo>
                  <a:pt x="2126526" y="431800"/>
                </a:lnTo>
                <a:lnTo>
                  <a:pt x="2126526" y="448310"/>
                </a:lnTo>
                <a:lnTo>
                  <a:pt x="0" y="448310"/>
                </a:lnTo>
                <a:lnTo>
                  <a:pt x="0" y="463550"/>
                </a:lnTo>
                <a:lnTo>
                  <a:pt x="0" y="480060"/>
                </a:lnTo>
                <a:lnTo>
                  <a:pt x="0" y="495300"/>
                </a:lnTo>
                <a:lnTo>
                  <a:pt x="2126526" y="495300"/>
                </a:lnTo>
                <a:lnTo>
                  <a:pt x="2126526" y="511810"/>
                </a:lnTo>
                <a:lnTo>
                  <a:pt x="6494119" y="511810"/>
                </a:lnTo>
                <a:lnTo>
                  <a:pt x="6494119" y="495300"/>
                </a:lnTo>
                <a:lnTo>
                  <a:pt x="6494132" y="480060"/>
                </a:lnTo>
                <a:lnTo>
                  <a:pt x="10522483" y="480060"/>
                </a:lnTo>
                <a:lnTo>
                  <a:pt x="10522483" y="495427"/>
                </a:lnTo>
                <a:lnTo>
                  <a:pt x="10691990" y="495427"/>
                </a:lnTo>
                <a:lnTo>
                  <a:pt x="10691990" y="480060"/>
                </a:lnTo>
                <a:lnTo>
                  <a:pt x="10691990" y="479590"/>
                </a:lnTo>
                <a:lnTo>
                  <a:pt x="10691990" y="463753"/>
                </a:lnTo>
                <a:lnTo>
                  <a:pt x="10691990" y="463550"/>
                </a:lnTo>
                <a:lnTo>
                  <a:pt x="10691990" y="447916"/>
                </a:lnTo>
                <a:close/>
              </a:path>
              <a:path w="10692130" h="2021840">
                <a:moveTo>
                  <a:pt x="10691990" y="232079"/>
                </a:moveTo>
                <a:lnTo>
                  <a:pt x="10652023" y="232079"/>
                </a:lnTo>
                <a:lnTo>
                  <a:pt x="10652023" y="247650"/>
                </a:lnTo>
                <a:lnTo>
                  <a:pt x="6623672" y="247650"/>
                </a:lnTo>
                <a:lnTo>
                  <a:pt x="6623672" y="232410"/>
                </a:lnTo>
                <a:lnTo>
                  <a:pt x="6623672" y="215900"/>
                </a:lnTo>
                <a:lnTo>
                  <a:pt x="2256091" y="215900"/>
                </a:lnTo>
                <a:lnTo>
                  <a:pt x="2256091" y="232410"/>
                </a:lnTo>
                <a:lnTo>
                  <a:pt x="0" y="232410"/>
                </a:lnTo>
                <a:lnTo>
                  <a:pt x="0" y="247650"/>
                </a:lnTo>
                <a:lnTo>
                  <a:pt x="0" y="264160"/>
                </a:lnTo>
                <a:lnTo>
                  <a:pt x="0" y="279400"/>
                </a:lnTo>
                <a:lnTo>
                  <a:pt x="2256091" y="279400"/>
                </a:lnTo>
                <a:lnTo>
                  <a:pt x="2256091" y="295910"/>
                </a:lnTo>
                <a:lnTo>
                  <a:pt x="6623672" y="295910"/>
                </a:lnTo>
                <a:lnTo>
                  <a:pt x="6623672" y="279400"/>
                </a:lnTo>
                <a:lnTo>
                  <a:pt x="6623672" y="264160"/>
                </a:lnTo>
                <a:lnTo>
                  <a:pt x="10652023" y="264160"/>
                </a:lnTo>
                <a:lnTo>
                  <a:pt x="10652023" y="279577"/>
                </a:lnTo>
                <a:lnTo>
                  <a:pt x="10691990" y="279577"/>
                </a:lnTo>
                <a:lnTo>
                  <a:pt x="10691990" y="264160"/>
                </a:lnTo>
                <a:lnTo>
                  <a:pt x="10691990" y="263740"/>
                </a:lnTo>
                <a:lnTo>
                  <a:pt x="10691990" y="247916"/>
                </a:lnTo>
                <a:lnTo>
                  <a:pt x="10691990" y="247650"/>
                </a:lnTo>
                <a:lnTo>
                  <a:pt x="10691990" y="232079"/>
                </a:lnTo>
                <a:close/>
              </a:path>
              <a:path w="10692130" h="2021840">
                <a:moveTo>
                  <a:pt x="10691990" y="31750"/>
                </a:moveTo>
                <a:lnTo>
                  <a:pt x="6753263" y="31750"/>
                </a:lnTo>
                <a:lnTo>
                  <a:pt x="6753263" y="16510"/>
                </a:lnTo>
                <a:lnTo>
                  <a:pt x="6753263" y="0"/>
                </a:lnTo>
                <a:lnTo>
                  <a:pt x="2385669" y="0"/>
                </a:lnTo>
                <a:lnTo>
                  <a:pt x="2385669" y="16510"/>
                </a:lnTo>
                <a:lnTo>
                  <a:pt x="0" y="16510"/>
                </a:lnTo>
                <a:lnTo>
                  <a:pt x="0" y="31750"/>
                </a:lnTo>
                <a:lnTo>
                  <a:pt x="0" y="48260"/>
                </a:lnTo>
                <a:lnTo>
                  <a:pt x="0" y="63500"/>
                </a:lnTo>
                <a:lnTo>
                  <a:pt x="6753263" y="63500"/>
                </a:lnTo>
                <a:lnTo>
                  <a:pt x="6753263" y="48260"/>
                </a:lnTo>
                <a:lnTo>
                  <a:pt x="10691990" y="48260"/>
                </a:lnTo>
                <a:lnTo>
                  <a:pt x="10691990" y="3175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1811089"/>
            <a:ext cx="10692130" cy="2006600"/>
          </a:xfrm>
          <a:custGeom>
            <a:avLst/>
            <a:gdLst/>
            <a:ahLst/>
            <a:cxnLst/>
            <a:rect l="l" t="t" r="r" b="b"/>
            <a:pathLst>
              <a:path w="10692130" h="2006600">
                <a:moveTo>
                  <a:pt x="4680013" y="1495590"/>
                </a:moveTo>
                <a:lnTo>
                  <a:pt x="312420" y="1495590"/>
                </a:lnTo>
                <a:lnTo>
                  <a:pt x="312420" y="1510830"/>
                </a:lnTo>
                <a:lnTo>
                  <a:pt x="0" y="1510830"/>
                </a:lnTo>
                <a:lnTo>
                  <a:pt x="0" y="1557820"/>
                </a:lnTo>
                <a:lnTo>
                  <a:pt x="312420" y="1557820"/>
                </a:lnTo>
                <a:lnTo>
                  <a:pt x="312420" y="1574330"/>
                </a:lnTo>
                <a:lnTo>
                  <a:pt x="4680013" y="1574330"/>
                </a:lnTo>
                <a:lnTo>
                  <a:pt x="4680013" y="1557820"/>
                </a:lnTo>
                <a:lnTo>
                  <a:pt x="4680013" y="1510830"/>
                </a:lnTo>
                <a:lnTo>
                  <a:pt x="4680013" y="1495590"/>
                </a:lnTo>
                <a:close/>
              </a:path>
              <a:path w="10692130" h="2006600">
                <a:moveTo>
                  <a:pt x="10691990" y="1942566"/>
                </a:moveTo>
                <a:lnTo>
                  <a:pt x="8449208" y="1942566"/>
                </a:lnTo>
                <a:lnTo>
                  <a:pt x="8449208" y="1957870"/>
                </a:lnTo>
                <a:lnTo>
                  <a:pt x="4420857" y="1957870"/>
                </a:lnTo>
                <a:lnTo>
                  <a:pt x="4420857" y="1942630"/>
                </a:lnTo>
                <a:lnTo>
                  <a:pt x="4420857" y="1926120"/>
                </a:lnTo>
                <a:lnTo>
                  <a:pt x="53251" y="1926120"/>
                </a:lnTo>
                <a:lnTo>
                  <a:pt x="53251" y="1942630"/>
                </a:lnTo>
                <a:lnTo>
                  <a:pt x="0" y="1942630"/>
                </a:lnTo>
                <a:lnTo>
                  <a:pt x="0" y="1957870"/>
                </a:lnTo>
                <a:lnTo>
                  <a:pt x="0" y="1974380"/>
                </a:lnTo>
                <a:lnTo>
                  <a:pt x="0" y="1989620"/>
                </a:lnTo>
                <a:lnTo>
                  <a:pt x="53251" y="1989620"/>
                </a:lnTo>
                <a:lnTo>
                  <a:pt x="53251" y="2006130"/>
                </a:lnTo>
                <a:lnTo>
                  <a:pt x="4420857" y="2006130"/>
                </a:lnTo>
                <a:lnTo>
                  <a:pt x="4420857" y="1989620"/>
                </a:lnTo>
                <a:lnTo>
                  <a:pt x="4420857" y="1974380"/>
                </a:lnTo>
                <a:lnTo>
                  <a:pt x="8449208" y="1974380"/>
                </a:lnTo>
                <a:lnTo>
                  <a:pt x="8449208" y="1990064"/>
                </a:lnTo>
                <a:lnTo>
                  <a:pt x="10691990" y="1990064"/>
                </a:lnTo>
                <a:lnTo>
                  <a:pt x="10691990" y="1974380"/>
                </a:lnTo>
                <a:lnTo>
                  <a:pt x="10691990" y="1974227"/>
                </a:lnTo>
                <a:lnTo>
                  <a:pt x="10691990" y="1958390"/>
                </a:lnTo>
                <a:lnTo>
                  <a:pt x="10691990" y="1957870"/>
                </a:lnTo>
                <a:lnTo>
                  <a:pt x="10691990" y="1942566"/>
                </a:lnTo>
                <a:close/>
              </a:path>
              <a:path w="10692130" h="2006600">
                <a:moveTo>
                  <a:pt x="10691990" y="1726717"/>
                </a:moveTo>
                <a:lnTo>
                  <a:pt x="8578786" y="1726717"/>
                </a:lnTo>
                <a:lnTo>
                  <a:pt x="8578786" y="1741970"/>
                </a:lnTo>
                <a:lnTo>
                  <a:pt x="4550448" y="1741970"/>
                </a:lnTo>
                <a:lnTo>
                  <a:pt x="4550448" y="1726730"/>
                </a:lnTo>
                <a:lnTo>
                  <a:pt x="4550448" y="1711490"/>
                </a:lnTo>
                <a:lnTo>
                  <a:pt x="182829" y="1711490"/>
                </a:lnTo>
                <a:lnTo>
                  <a:pt x="182829" y="1726730"/>
                </a:lnTo>
                <a:lnTo>
                  <a:pt x="0" y="1726730"/>
                </a:lnTo>
                <a:lnTo>
                  <a:pt x="0" y="1741970"/>
                </a:lnTo>
                <a:lnTo>
                  <a:pt x="0" y="1758480"/>
                </a:lnTo>
                <a:lnTo>
                  <a:pt x="0" y="1773720"/>
                </a:lnTo>
                <a:lnTo>
                  <a:pt x="182829" y="1773720"/>
                </a:lnTo>
                <a:lnTo>
                  <a:pt x="182829" y="1790230"/>
                </a:lnTo>
                <a:lnTo>
                  <a:pt x="4550448" y="1790230"/>
                </a:lnTo>
                <a:lnTo>
                  <a:pt x="4550448" y="1773720"/>
                </a:lnTo>
                <a:lnTo>
                  <a:pt x="4550448" y="1758480"/>
                </a:lnTo>
                <a:lnTo>
                  <a:pt x="8578786" y="1758480"/>
                </a:lnTo>
                <a:lnTo>
                  <a:pt x="8578786" y="1774215"/>
                </a:lnTo>
                <a:lnTo>
                  <a:pt x="10691990" y="1774215"/>
                </a:lnTo>
                <a:lnTo>
                  <a:pt x="10691990" y="1758480"/>
                </a:lnTo>
                <a:lnTo>
                  <a:pt x="10691990" y="1742554"/>
                </a:lnTo>
                <a:lnTo>
                  <a:pt x="10691990" y="1741970"/>
                </a:lnTo>
                <a:lnTo>
                  <a:pt x="10691990" y="1726717"/>
                </a:lnTo>
                <a:close/>
              </a:path>
              <a:path w="10692130" h="2006600">
                <a:moveTo>
                  <a:pt x="10691990" y="1510830"/>
                </a:moveTo>
                <a:lnTo>
                  <a:pt x="8708339" y="1510830"/>
                </a:lnTo>
                <a:lnTo>
                  <a:pt x="8708339" y="1527340"/>
                </a:lnTo>
                <a:lnTo>
                  <a:pt x="6160744" y="1527340"/>
                </a:lnTo>
                <a:lnTo>
                  <a:pt x="6160744" y="1542580"/>
                </a:lnTo>
                <a:lnTo>
                  <a:pt x="8708339" y="1542580"/>
                </a:lnTo>
                <a:lnTo>
                  <a:pt x="8708339" y="1557820"/>
                </a:lnTo>
                <a:lnTo>
                  <a:pt x="10691990" y="1557820"/>
                </a:lnTo>
                <a:lnTo>
                  <a:pt x="10691990" y="1542580"/>
                </a:lnTo>
                <a:lnTo>
                  <a:pt x="10691990" y="1527340"/>
                </a:lnTo>
                <a:lnTo>
                  <a:pt x="10691990" y="1510830"/>
                </a:lnTo>
                <a:close/>
              </a:path>
              <a:path w="10692130" h="2006600">
                <a:moveTo>
                  <a:pt x="10691990" y="1326705"/>
                </a:moveTo>
                <a:lnTo>
                  <a:pt x="8837943" y="1326705"/>
                </a:lnTo>
                <a:lnTo>
                  <a:pt x="8837943" y="1342542"/>
                </a:lnTo>
                <a:lnTo>
                  <a:pt x="10691990" y="1342542"/>
                </a:lnTo>
                <a:lnTo>
                  <a:pt x="10691990" y="1326705"/>
                </a:lnTo>
                <a:close/>
              </a:path>
              <a:path w="10692130" h="2006600">
                <a:moveTo>
                  <a:pt x="10691990" y="1311440"/>
                </a:moveTo>
                <a:lnTo>
                  <a:pt x="4809579" y="1311440"/>
                </a:lnTo>
                <a:lnTo>
                  <a:pt x="4809579" y="1294930"/>
                </a:lnTo>
                <a:lnTo>
                  <a:pt x="4809579" y="1279690"/>
                </a:lnTo>
                <a:lnTo>
                  <a:pt x="441985" y="1279690"/>
                </a:lnTo>
                <a:lnTo>
                  <a:pt x="441985" y="1294930"/>
                </a:lnTo>
                <a:lnTo>
                  <a:pt x="0" y="1294930"/>
                </a:lnTo>
                <a:lnTo>
                  <a:pt x="0" y="1311440"/>
                </a:lnTo>
                <a:lnTo>
                  <a:pt x="0" y="1326680"/>
                </a:lnTo>
                <a:lnTo>
                  <a:pt x="0" y="1341920"/>
                </a:lnTo>
                <a:lnTo>
                  <a:pt x="441985" y="1341920"/>
                </a:lnTo>
                <a:lnTo>
                  <a:pt x="441985" y="1358430"/>
                </a:lnTo>
                <a:lnTo>
                  <a:pt x="4809579" y="1358430"/>
                </a:lnTo>
                <a:lnTo>
                  <a:pt x="4809579" y="1341920"/>
                </a:lnTo>
                <a:lnTo>
                  <a:pt x="4809579" y="1326680"/>
                </a:lnTo>
                <a:lnTo>
                  <a:pt x="10691990" y="1326680"/>
                </a:lnTo>
                <a:lnTo>
                  <a:pt x="10691990" y="1311440"/>
                </a:lnTo>
                <a:close/>
              </a:path>
              <a:path w="10692130" h="2006600">
                <a:moveTo>
                  <a:pt x="10691990" y="1295044"/>
                </a:moveTo>
                <a:lnTo>
                  <a:pt x="8837943" y="1295044"/>
                </a:lnTo>
                <a:lnTo>
                  <a:pt x="8837943" y="1310881"/>
                </a:lnTo>
                <a:lnTo>
                  <a:pt x="10691990" y="1310881"/>
                </a:lnTo>
                <a:lnTo>
                  <a:pt x="10691990" y="1295044"/>
                </a:lnTo>
                <a:close/>
              </a:path>
              <a:path w="10692130" h="2006600">
                <a:moveTo>
                  <a:pt x="10691990" y="1110869"/>
                </a:moveTo>
                <a:lnTo>
                  <a:pt x="8967508" y="1110869"/>
                </a:lnTo>
                <a:lnTo>
                  <a:pt x="8967508" y="1126693"/>
                </a:lnTo>
                <a:lnTo>
                  <a:pt x="10691990" y="1126693"/>
                </a:lnTo>
                <a:lnTo>
                  <a:pt x="10691990" y="1110869"/>
                </a:lnTo>
                <a:close/>
              </a:path>
              <a:path w="10692130" h="2006600">
                <a:moveTo>
                  <a:pt x="10691990" y="1095540"/>
                </a:moveTo>
                <a:lnTo>
                  <a:pt x="4939182" y="1095540"/>
                </a:lnTo>
                <a:lnTo>
                  <a:pt x="4939182" y="1079030"/>
                </a:lnTo>
                <a:lnTo>
                  <a:pt x="4939169" y="1063790"/>
                </a:lnTo>
                <a:lnTo>
                  <a:pt x="571576" y="1063790"/>
                </a:lnTo>
                <a:lnTo>
                  <a:pt x="571576" y="1079030"/>
                </a:lnTo>
                <a:lnTo>
                  <a:pt x="0" y="1079030"/>
                </a:lnTo>
                <a:lnTo>
                  <a:pt x="0" y="1095540"/>
                </a:lnTo>
                <a:lnTo>
                  <a:pt x="0" y="1110780"/>
                </a:lnTo>
                <a:lnTo>
                  <a:pt x="0" y="1127290"/>
                </a:lnTo>
                <a:lnTo>
                  <a:pt x="571576" y="1127290"/>
                </a:lnTo>
                <a:lnTo>
                  <a:pt x="571576" y="1142530"/>
                </a:lnTo>
                <a:lnTo>
                  <a:pt x="4939169" y="1142530"/>
                </a:lnTo>
                <a:lnTo>
                  <a:pt x="4939169" y="1127290"/>
                </a:lnTo>
                <a:lnTo>
                  <a:pt x="4939182" y="1110780"/>
                </a:lnTo>
                <a:lnTo>
                  <a:pt x="10691990" y="1110780"/>
                </a:lnTo>
                <a:lnTo>
                  <a:pt x="10691990" y="1095540"/>
                </a:lnTo>
                <a:close/>
              </a:path>
              <a:path w="10692130" h="2006600">
                <a:moveTo>
                  <a:pt x="10691990" y="1079207"/>
                </a:moveTo>
                <a:lnTo>
                  <a:pt x="8967508" y="1079207"/>
                </a:lnTo>
                <a:lnTo>
                  <a:pt x="8967508" y="1095032"/>
                </a:lnTo>
                <a:lnTo>
                  <a:pt x="10691990" y="1095032"/>
                </a:lnTo>
                <a:lnTo>
                  <a:pt x="10691990" y="1079207"/>
                </a:lnTo>
                <a:close/>
              </a:path>
              <a:path w="10692130" h="2006600">
                <a:moveTo>
                  <a:pt x="10691990" y="895032"/>
                </a:moveTo>
                <a:lnTo>
                  <a:pt x="9097086" y="895032"/>
                </a:lnTo>
                <a:lnTo>
                  <a:pt x="9097086" y="910869"/>
                </a:lnTo>
                <a:lnTo>
                  <a:pt x="10691990" y="910869"/>
                </a:lnTo>
                <a:lnTo>
                  <a:pt x="10691990" y="895032"/>
                </a:lnTo>
                <a:close/>
              </a:path>
              <a:path w="10692130" h="2006600">
                <a:moveTo>
                  <a:pt x="10691990" y="879640"/>
                </a:moveTo>
                <a:lnTo>
                  <a:pt x="5068748" y="879640"/>
                </a:lnTo>
                <a:lnTo>
                  <a:pt x="5068748" y="863130"/>
                </a:lnTo>
                <a:lnTo>
                  <a:pt x="5068748" y="847890"/>
                </a:lnTo>
                <a:lnTo>
                  <a:pt x="701167" y="847890"/>
                </a:lnTo>
                <a:lnTo>
                  <a:pt x="701167" y="863130"/>
                </a:lnTo>
                <a:lnTo>
                  <a:pt x="0" y="863130"/>
                </a:lnTo>
                <a:lnTo>
                  <a:pt x="0" y="879640"/>
                </a:lnTo>
                <a:lnTo>
                  <a:pt x="0" y="894880"/>
                </a:lnTo>
                <a:lnTo>
                  <a:pt x="0" y="911390"/>
                </a:lnTo>
                <a:lnTo>
                  <a:pt x="701167" y="911390"/>
                </a:lnTo>
                <a:lnTo>
                  <a:pt x="701167" y="926630"/>
                </a:lnTo>
                <a:lnTo>
                  <a:pt x="5068748" y="926630"/>
                </a:lnTo>
                <a:lnTo>
                  <a:pt x="5068748" y="911390"/>
                </a:lnTo>
                <a:lnTo>
                  <a:pt x="5068748" y="894880"/>
                </a:lnTo>
                <a:lnTo>
                  <a:pt x="10691990" y="894880"/>
                </a:lnTo>
                <a:lnTo>
                  <a:pt x="10691990" y="879640"/>
                </a:lnTo>
                <a:close/>
              </a:path>
              <a:path w="10692130" h="2006600">
                <a:moveTo>
                  <a:pt x="10691990" y="863358"/>
                </a:moveTo>
                <a:lnTo>
                  <a:pt x="9097086" y="863358"/>
                </a:lnTo>
                <a:lnTo>
                  <a:pt x="9097086" y="879208"/>
                </a:lnTo>
                <a:lnTo>
                  <a:pt x="10691990" y="879208"/>
                </a:lnTo>
                <a:lnTo>
                  <a:pt x="10691990" y="863358"/>
                </a:lnTo>
                <a:close/>
              </a:path>
              <a:path w="10692130" h="2006600">
                <a:moveTo>
                  <a:pt x="10691990" y="679183"/>
                </a:moveTo>
                <a:lnTo>
                  <a:pt x="9226690" y="679183"/>
                </a:lnTo>
                <a:lnTo>
                  <a:pt x="9226690" y="695032"/>
                </a:lnTo>
                <a:lnTo>
                  <a:pt x="10691990" y="695032"/>
                </a:lnTo>
                <a:lnTo>
                  <a:pt x="10691990" y="679183"/>
                </a:lnTo>
                <a:close/>
              </a:path>
              <a:path w="10692130" h="2006600">
                <a:moveTo>
                  <a:pt x="10691990" y="663740"/>
                </a:moveTo>
                <a:lnTo>
                  <a:pt x="5198313" y="663740"/>
                </a:lnTo>
                <a:lnTo>
                  <a:pt x="5198313" y="647230"/>
                </a:lnTo>
                <a:lnTo>
                  <a:pt x="5198313" y="631990"/>
                </a:lnTo>
                <a:lnTo>
                  <a:pt x="830732" y="631990"/>
                </a:lnTo>
                <a:lnTo>
                  <a:pt x="830732" y="647230"/>
                </a:lnTo>
                <a:lnTo>
                  <a:pt x="0" y="647230"/>
                </a:lnTo>
                <a:lnTo>
                  <a:pt x="0" y="663740"/>
                </a:lnTo>
                <a:lnTo>
                  <a:pt x="0" y="678980"/>
                </a:lnTo>
                <a:lnTo>
                  <a:pt x="0" y="695490"/>
                </a:lnTo>
                <a:lnTo>
                  <a:pt x="830732" y="695490"/>
                </a:lnTo>
                <a:lnTo>
                  <a:pt x="830732" y="710730"/>
                </a:lnTo>
                <a:lnTo>
                  <a:pt x="5198313" y="710730"/>
                </a:lnTo>
                <a:lnTo>
                  <a:pt x="5198313" y="695490"/>
                </a:lnTo>
                <a:lnTo>
                  <a:pt x="5198313" y="678980"/>
                </a:lnTo>
                <a:lnTo>
                  <a:pt x="10691990" y="678980"/>
                </a:lnTo>
                <a:lnTo>
                  <a:pt x="10691990" y="663740"/>
                </a:lnTo>
                <a:close/>
              </a:path>
              <a:path w="10692130" h="2006600">
                <a:moveTo>
                  <a:pt x="10691990" y="647522"/>
                </a:moveTo>
                <a:lnTo>
                  <a:pt x="9226690" y="647522"/>
                </a:lnTo>
                <a:lnTo>
                  <a:pt x="9226690" y="663359"/>
                </a:lnTo>
                <a:lnTo>
                  <a:pt x="10691990" y="663359"/>
                </a:lnTo>
                <a:lnTo>
                  <a:pt x="10691990" y="647522"/>
                </a:lnTo>
                <a:close/>
              </a:path>
              <a:path w="10692130" h="2006600">
                <a:moveTo>
                  <a:pt x="10691990" y="463346"/>
                </a:moveTo>
                <a:lnTo>
                  <a:pt x="9356255" y="463346"/>
                </a:lnTo>
                <a:lnTo>
                  <a:pt x="9356255" y="479183"/>
                </a:lnTo>
                <a:lnTo>
                  <a:pt x="10691990" y="479183"/>
                </a:lnTo>
                <a:lnTo>
                  <a:pt x="10691990" y="463346"/>
                </a:lnTo>
                <a:close/>
              </a:path>
              <a:path w="10692130" h="2006600">
                <a:moveTo>
                  <a:pt x="10691990" y="447840"/>
                </a:moveTo>
                <a:lnTo>
                  <a:pt x="5327904" y="447840"/>
                </a:lnTo>
                <a:lnTo>
                  <a:pt x="5327904" y="431330"/>
                </a:lnTo>
                <a:lnTo>
                  <a:pt x="5327904" y="416090"/>
                </a:lnTo>
                <a:lnTo>
                  <a:pt x="960297" y="416090"/>
                </a:lnTo>
                <a:lnTo>
                  <a:pt x="960297" y="431330"/>
                </a:lnTo>
                <a:lnTo>
                  <a:pt x="0" y="431330"/>
                </a:lnTo>
                <a:lnTo>
                  <a:pt x="0" y="447840"/>
                </a:lnTo>
                <a:lnTo>
                  <a:pt x="0" y="463080"/>
                </a:lnTo>
                <a:lnTo>
                  <a:pt x="0" y="479590"/>
                </a:lnTo>
                <a:lnTo>
                  <a:pt x="960297" y="479590"/>
                </a:lnTo>
                <a:lnTo>
                  <a:pt x="960297" y="494830"/>
                </a:lnTo>
                <a:lnTo>
                  <a:pt x="5327904" y="494830"/>
                </a:lnTo>
                <a:lnTo>
                  <a:pt x="5327904" y="479590"/>
                </a:lnTo>
                <a:lnTo>
                  <a:pt x="5327904" y="463080"/>
                </a:lnTo>
                <a:lnTo>
                  <a:pt x="10691990" y="463080"/>
                </a:lnTo>
                <a:lnTo>
                  <a:pt x="10691990" y="447840"/>
                </a:lnTo>
                <a:close/>
              </a:path>
              <a:path w="10692130" h="2006600">
                <a:moveTo>
                  <a:pt x="10691990" y="431685"/>
                </a:moveTo>
                <a:lnTo>
                  <a:pt x="9356255" y="431685"/>
                </a:lnTo>
                <a:lnTo>
                  <a:pt x="9356255" y="447509"/>
                </a:lnTo>
                <a:lnTo>
                  <a:pt x="10691990" y="447509"/>
                </a:lnTo>
                <a:lnTo>
                  <a:pt x="10691990" y="431685"/>
                </a:lnTo>
                <a:close/>
              </a:path>
              <a:path w="10692130" h="2006600">
                <a:moveTo>
                  <a:pt x="10691990" y="247510"/>
                </a:moveTo>
                <a:lnTo>
                  <a:pt x="9485820" y="247510"/>
                </a:lnTo>
                <a:lnTo>
                  <a:pt x="9485820" y="263347"/>
                </a:lnTo>
                <a:lnTo>
                  <a:pt x="10691990" y="263347"/>
                </a:lnTo>
                <a:lnTo>
                  <a:pt x="10691990" y="247510"/>
                </a:lnTo>
                <a:close/>
              </a:path>
              <a:path w="10692130" h="2006600">
                <a:moveTo>
                  <a:pt x="10691990" y="231940"/>
                </a:moveTo>
                <a:lnTo>
                  <a:pt x="5457495" y="231940"/>
                </a:lnTo>
                <a:lnTo>
                  <a:pt x="5457495" y="215430"/>
                </a:lnTo>
                <a:lnTo>
                  <a:pt x="5457495" y="200190"/>
                </a:lnTo>
                <a:lnTo>
                  <a:pt x="1089901" y="200190"/>
                </a:lnTo>
                <a:lnTo>
                  <a:pt x="1089901" y="215430"/>
                </a:lnTo>
                <a:lnTo>
                  <a:pt x="0" y="215430"/>
                </a:lnTo>
                <a:lnTo>
                  <a:pt x="0" y="231940"/>
                </a:lnTo>
                <a:lnTo>
                  <a:pt x="0" y="247180"/>
                </a:lnTo>
                <a:lnTo>
                  <a:pt x="0" y="263690"/>
                </a:lnTo>
                <a:lnTo>
                  <a:pt x="1089901" y="263690"/>
                </a:lnTo>
                <a:lnTo>
                  <a:pt x="1089901" y="278930"/>
                </a:lnTo>
                <a:lnTo>
                  <a:pt x="5457495" y="278930"/>
                </a:lnTo>
                <a:lnTo>
                  <a:pt x="5457495" y="263690"/>
                </a:lnTo>
                <a:lnTo>
                  <a:pt x="5457495" y="247180"/>
                </a:lnTo>
                <a:lnTo>
                  <a:pt x="10691990" y="247180"/>
                </a:lnTo>
                <a:lnTo>
                  <a:pt x="10691990" y="231940"/>
                </a:lnTo>
                <a:close/>
              </a:path>
              <a:path w="10692130" h="2006600">
                <a:moveTo>
                  <a:pt x="10691990" y="215836"/>
                </a:moveTo>
                <a:lnTo>
                  <a:pt x="9485820" y="215836"/>
                </a:lnTo>
                <a:lnTo>
                  <a:pt x="9485820" y="231673"/>
                </a:lnTo>
                <a:lnTo>
                  <a:pt x="10691990" y="231673"/>
                </a:lnTo>
                <a:lnTo>
                  <a:pt x="10691990" y="215836"/>
                </a:lnTo>
                <a:close/>
              </a:path>
              <a:path w="10692130" h="2006600">
                <a:moveTo>
                  <a:pt x="10691990" y="0"/>
                </a:moveTo>
                <a:lnTo>
                  <a:pt x="9615424" y="0"/>
                </a:lnTo>
                <a:lnTo>
                  <a:pt x="9615424" y="15836"/>
                </a:lnTo>
                <a:lnTo>
                  <a:pt x="10691990" y="15836"/>
                </a:lnTo>
                <a:lnTo>
                  <a:pt x="1069199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8" y="6934"/>
            <a:ext cx="10678191" cy="521446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0" y="14014488"/>
            <a:ext cx="10692130" cy="1106805"/>
          </a:xfrm>
          <a:custGeom>
            <a:avLst/>
            <a:gdLst/>
            <a:ahLst/>
            <a:cxnLst/>
            <a:rect l="l" t="t" r="r" b="b"/>
            <a:pathLst>
              <a:path w="10692130" h="1106805">
                <a:moveTo>
                  <a:pt x="10692003" y="0"/>
                </a:moveTo>
                <a:lnTo>
                  <a:pt x="0" y="0"/>
                </a:lnTo>
                <a:lnTo>
                  <a:pt x="0" y="1106258"/>
                </a:lnTo>
                <a:lnTo>
                  <a:pt x="10692003" y="1106258"/>
                </a:lnTo>
                <a:lnTo>
                  <a:pt x="10692003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13912825"/>
            <a:ext cx="10692130" cy="102235"/>
          </a:xfrm>
          <a:custGeom>
            <a:avLst/>
            <a:gdLst/>
            <a:ahLst/>
            <a:cxnLst/>
            <a:rect l="l" t="t" r="r" b="b"/>
            <a:pathLst>
              <a:path w="10692130" h="102234">
                <a:moveTo>
                  <a:pt x="10692003" y="0"/>
                </a:moveTo>
                <a:lnTo>
                  <a:pt x="0" y="0"/>
                </a:lnTo>
                <a:lnTo>
                  <a:pt x="0" y="101676"/>
                </a:lnTo>
                <a:lnTo>
                  <a:pt x="10692003" y="1016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B1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113696"/>
            <a:ext cx="10692003" cy="1700781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0" y="5222367"/>
            <a:ext cx="10692130" cy="1482725"/>
          </a:xfrm>
          <a:custGeom>
            <a:avLst/>
            <a:gdLst/>
            <a:ahLst/>
            <a:cxnLst/>
            <a:rect l="l" t="t" r="r" b="b"/>
            <a:pathLst>
              <a:path w="10692130" h="1482725">
                <a:moveTo>
                  <a:pt x="10692003" y="0"/>
                </a:moveTo>
                <a:lnTo>
                  <a:pt x="0" y="0"/>
                </a:lnTo>
                <a:lnTo>
                  <a:pt x="0" y="1482610"/>
                </a:lnTo>
                <a:lnTo>
                  <a:pt x="10692003" y="1482610"/>
                </a:lnTo>
                <a:lnTo>
                  <a:pt x="10692003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4254516"/>
            <a:ext cx="4054475" cy="958215"/>
          </a:xfrm>
          <a:custGeom>
            <a:avLst/>
            <a:gdLst/>
            <a:ahLst/>
            <a:cxnLst/>
            <a:rect l="l" t="t" r="r" b="b"/>
            <a:pathLst>
              <a:path w="4054475" h="958214">
                <a:moveTo>
                  <a:pt x="4053928" y="0"/>
                </a:moveTo>
                <a:lnTo>
                  <a:pt x="0" y="0"/>
                </a:lnTo>
                <a:lnTo>
                  <a:pt x="0" y="958164"/>
                </a:lnTo>
                <a:lnTo>
                  <a:pt x="3481514" y="958164"/>
                </a:lnTo>
                <a:lnTo>
                  <a:pt x="4053928" y="0"/>
                </a:lnTo>
                <a:close/>
              </a:path>
            </a:pathLst>
          </a:custGeom>
          <a:solidFill>
            <a:srgbClr val="003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4254514"/>
            <a:ext cx="4054475" cy="102235"/>
          </a:xfrm>
          <a:custGeom>
            <a:avLst/>
            <a:gdLst/>
            <a:ahLst/>
            <a:cxnLst/>
            <a:rect l="l" t="t" r="r" b="b"/>
            <a:pathLst>
              <a:path w="4054475" h="102235">
                <a:moveTo>
                  <a:pt x="4053928" y="0"/>
                </a:moveTo>
                <a:lnTo>
                  <a:pt x="0" y="1676"/>
                </a:lnTo>
                <a:lnTo>
                  <a:pt x="0" y="101892"/>
                </a:lnTo>
                <a:lnTo>
                  <a:pt x="3987190" y="101892"/>
                </a:lnTo>
                <a:lnTo>
                  <a:pt x="4053928" y="0"/>
                </a:lnTo>
                <a:close/>
              </a:path>
            </a:pathLst>
          </a:custGeom>
          <a:solidFill>
            <a:srgbClr val="B1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737"/>
            <a:ext cx="6907770" cy="1680870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0" y="739"/>
            <a:ext cx="6561455" cy="1572260"/>
          </a:xfrm>
          <a:custGeom>
            <a:avLst/>
            <a:gdLst/>
            <a:ahLst/>
            <a:cxnLst/>
            <a:rect l="l" t="t" r="r" b="b"/>
            <a:pathLst>
              <a:path w="6561455" h="1572260">
                <a:moveTo>
                  <a:pt x="6561175" y="0"/>
                </a:moveTo>
                <a:lnTo>
                  <a:pt x="0" y="0"/>
                </a:lnTo>
                <a:lnTo>
                  <a:pt x="0" y="1571688"/>
                </a:lnTo>
                <a:lnTo>
                  <a:pt x="5606770" y="1571688"/>
                </a:lnTo>
                <a:lnTo>
                  <a:pt x="6561175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523608"/>
            <a:ext cx="5673725" cy="1049020"/>
          </a:xfrm>
          <a:custGeom>
            <a:avLst/>
            <a:gdLst/>
            <a:ahLst/>
            <a:cxnLst/>
            <a:rect l="l" t="t" r="r" b="b"/>
            <a:pathLst>
              <a:path w="5673725" h="1049020">
                <a:moveTo>
                  <a:pt x="5022481" y="501497"/>
                </a:moveTo>
                <a:lnTo>
                  <a:pt x="5009705" y="464096"/>
                </a:lnTo>
                <a:lnTo>
                  <a:pt x="4964392" y="440182"/>
                </a:lnTo>
                <a:lnTo>
                  <a:pt x="4985855" y="430149"/>
                </a:lnTo>
                <a:lnTo>
                  <a:pt x="5001768" y="416306"/>
                </a:lnTo>
                <a:lnTo>
                  <a:pt x="5003038" y="413943"/>
                </a:lnTo>
                <a:lnTo>
                  <a:pt x="5011661" y="397979"/>
                </a:lnTo>
                <a:lnTo>
                  <a:pt x="5015065" y="374523"/>
                </a:lnTo>
                <a:lnTo>
                  <a:pt x="5010988" y="356603"/>
                </a:lnTo>
                <a:lnTo>
                  <a:pt x="5007978" y="343331"/>
                </a:lnTo>
                <a:lnTo>
                  <a:pt x="4988382" y="321335"/>
                </a:lnTo>
                <a:lnTo>
                  <a:pt x="4958740" y="308305"/>
                </a:lnTo>
                <a:lnTo>
                  <a:pt x="4945812" y="306819"/>
                </a:lnTo>
                <a:lnTo>
                  <a:pt x="4945812" y="497116"/>
                </a:lnTo>
                <a:lnTo>
                  <a:pt x="4940795" y="514108"/>
                </a:lnTo>
                <a:lnTo>
                  <a:pt x="4927676" y="523875"/>
                </a:lnTo>
                <a:lnTo>
                  <a:pt x="4909299" y="528332"/>
                </a:lnTo>
                <a:lnTo>
                  <a:pt x="4888509" y="529399"/>
                </a:lnTo>
                <a:lnTo>
                  <a:pt x="4865827" y="529399"/>
                </a:lnTo>
                <a:lnTo>
                  <a:pt x="4865827" y="464096"/>
                </a:lnTo>
                <a:lnTo>
                  <a:pt x="4889322" y="464096"/>
                </a:lnTo>
                <a:lnTo>
                  <a:pt x="4909286" y="464997"/>
                </a:lnTo>
                <a:lnTo>
                  <a:pt x="4927473" y="469252"/>
                </a:lnTo>
                <a:lnTo>
                  <a:pt x="4940693" y="479183"/>
                </a:lnTo>
                <a:lnTo>
                  <a:pt x="4945812" y="497116"/>
                </a:lnTo>
                <a:lnTo>
                  <a:pt x="4945812" y="306819"/>
                </a:lnTo>
                <a:lnTo>
                  <a:pt x="4938420" y="305968"/>
                </a:lnTo>
                <a:lnTo>
                  <a:pt x="4938420" y="384467"/>
                </a:lnTo>
                <a:lnTo>
                  <a:pt x="4933962" y="398957"/>
                </a:lnTo>
                <a:lnTo>
                  <a:pt x="4922278" y="408000"/>
                </a:lnTo>
                <a:lnTo>
                  <a:pt x="4905883" y="412635"/>
                </a:lnTo>
                <a:lnTo>
                  <a:pt x="4887290" y="413943"/>
                </a:lnTo>
                <a:lnTo>
                  <a:pt x="4865827" y="413943"/>
                </a:lnTo>
                <a:lnTo>
                  <a:pt x="4865827" y="356603"/>
                </a:lnTo>
                <a:lnTo>
                  <a:pt x="4888103" y="356603"/>
                </a:lnTo>
                <a:lnTo>
                  <a:pt x="4906746" y="357365"/>
                </a:lnTo>
                <a:lnTo>
                  <a:pt x="4922850" y="360972"/>
                </a:lnTo>
                <a:lnTo>
                  <a:pt x="4934153" y="369366"/>
                </a:lnTo>
                <a:lnTo>
                  <a:pt x="4938420" y="384467"/>
                </a:lnTo>
                <a:lnTo>
                  <a:pt x="4938420" y="305968"/>
                </a:lnTo>
                <a:lnTo>
                  <a:pt x="4921516" y="304012"/>
                </a:lnTo>
                <a:lnTo>
                  <a:pt x="4789195" y="304012"/>
                </a:lnTo>
                <a:lnTo>
                  <a:pt x="4789195" y="581926"/>
                </a:lnTo>
                <a:lnTo>
                  <a:pt x="4910340" y="581926"/>
                </a:lnTo>
                <a:lnTo>
                  <a:pt x="4949609" y="578713"/>
                </a:lnTo>
                <a:lnTo>
                  <a:pt x="4985740" y="566661"/>
                </a:lnTo>
                <a:lnTo>
                  <a:pt x="5012207" y="542137"/>
                </a:lnTo>
                <a:lnTo>
                  <a:pt x="5015420" y="529399"/>
                </a:lnTo>
                <a:lnTo>
                  <a:pt x="5022481" y="501497"/>
                </a:lnTo>
                <a:close/>
              </a:path>
              <a:path w="5673725" h="1049020">
                <a:moveTo>
                  <a:pt x="5022481" y="197459"/>
                </a:moveTo>
                <a:lnTo>
                  <a:pt x="5018786" y="174663"/>
                </a:lnTo>
                <a:lnTo>
                  <a:pt x="5009693" y="160032"/>
                </a:lnTo>
                <a:lnTo>
                  <a:pt x="5007788" y="156959"/>
                </a:lnTo>
                <a:lnTo>
                  <a:pt x="4989614" y="144195"/>
                </a:lnTo>
                <a:lnTo>
                  <a:pt x="4964392" y="136194"/>
                </a:lnTo>
                <a:lnTo>
                  <a:pt x="4985855" y="126123"/>
                </a:lnTo>
                <a:lnTo>
                  <a:pt x="5001768" y="112280"/>
                </a:lnTo>
                <a:lnTo>
                  <a:pt x="5003050" y="109905"/>
                </a:lnTo>
                <a:lnTo>
                  <a:pt x="5011661" y="93954"/>
                </a:lnTo>
                <a:lnTo>
                  <a:pt x="5015065" y="70485"/>
                </a:lnTo>
                <a:lnTo>
                  <a:pt x="5010988" y="52578"/>
                </a:lnTo>
                <a:lnTo>
                  <a:pt x="5007978" y="39306"/>
                </a:lnTo>
                <a:lnTo>
                  <a:pt x="4988382" y="17310"/>
                </a:lnTo>
                <a:lnTo>
                  <a:pt x="4958740" y="4292"/>
                </a:lnTo>
                <a:lnTo>
                  <a:pt x="4945812" y="2806"/>
                </a:lnTo>
                <a:lnTo>
                  <a:pt x="4945812" y="193167"/>
                </a:lnTo>
                <a:lnTo>
                  <a:pt x="4940795" y="210083"/>
                </a:lnTo>
                <a:lnTo>
                  <a:pt x="4927676" y="219824"/>
                </a:lnTo>
                <a:lnTo>
                  <a:pt x="4909299" y="224282"/>
                </a:lnTo>
                <a:lnTo>
                  <a:pt x="4888509" y="225348"/>
                </a:lnTo>
                <a:lnTo>
                  <a:pt x="4865827" y="225348"/>
                </a:lnTo>
                <a:lnTo>
                  <a:pt x="4865827" y="160032"/>
                </a:lnTo>
                <a:lnTo>
                  <a:pt x="4889322" y="160032"/>
                </a:lnTo>
                <a:lnTo>
                  <a:pt x="4909286" y="160934"/>
                </a:lnTo>
                <a:lnTo>
                  <a:pt x="4927473" y="165214"/>
                </a:lnTo>
                <a:lnTo>
                  <a:pt x="4940693" y="175183"/>
                </a:lnTo>
                <a:lnTo>
                  <a:pt x="4945812" y="193167"/>
                </a:lnTo>
                <a:lnTo>
                  <a:pt x="4945812" y="2806"/>
                </a:lnTo>
                <a:lnTo>
                  <a:pt x="4938420" y="1955"/>
                </a:lnTo>
                <a:lnTo>
                  <a:pt x="4938420" y="80416"/>
                </a:lnTo>
                <a:lnTo>
                  <a:pt x="4933962" y="94957"/>
                </a:lnTo>
                <a:lnTo>
                  <a:pt x="4922278" y="103987"/>
                </a:lnTo>
                <a:lnTo>
                  <a:pt x="4905883" y="108610"/>
                </a:lnTo>
                <a:lnTo>
                  <a:pt x="4887290" y="109905"/>
                </a:lnTo>
                <a:lnTo>
                  <a:pt x="4865827" y="109905"/>
                </a:lnTo>
                <a:lnTo>
                  <a:pt x="4865827" y="52578"/>
                </a:lnTo>
                <a:lnTo>
                  <a:pt x="4888103" y="52578"/>
                </a:lnTo>
                <a:lnTo>
                  <a:pt x="4906746" y="53340"/>
                </a:lnTo>
                <a:lnTo>
                  <a:pt x="4922850" y="56946"/>
                </a:lnTo>
                <a:lnTo>
                  <a:pt x="4934153" y="65328"/>
                </a:lnTo>
                <a:lnTo>
                  <a:pt x="4938420" y="80416"/>
                </a:lnTo>
                <a:lnTo>
                  <a:pt x="4938420" y="1955"/>
                </a:lnTo>
                <a:lnTo>
                  <a:pt x="4921516" y="0"/>
                </a:lnTo>
                <a:lnTo>
                  <a:pt x="4789195" y="0"/>
                </a:lnTo>
                <a:lnTo>
                  <a:pt x="4789195" y="277876"/>
                </a:lnTo>
                <a:lnTo>
                  <a:pt x="4910340" y="277876"/>
                </a:lnTo>
                <a:lnTo>
                  <a:pt x="4949609" y="274650"/>
                </a:lnTo>
                <a:lnTo>
                  <a:pt x="4985740" y="262597"/>
                </a:lnTo>
                <a:lnTo>
                  <a:pt x="5012207" y="238061"/>
                </a:lnTo>
                <a:lnTo>
                  <a:pt x="5015420" y="225348"/>
                </a:lnTo>
                <a:lnTo>
                  <a:pt x="5022481" y="197459"/>
                </a:lnTo>
                <a:close/>
              </a:path>
              <a:path w="5673725" h="1049020">
                <a:moveTo>
                  <a:pt x="5381561" y="304012"/>
                </a:moveTo>
                <a:lnTo>
                  <a:pt x="5274729" y="304012"/>
                </a:lnTo>
                <a:lnTo>
                  <a:pt x="5215979" y="488784"/>
                </a:lnTo>
                <a:lnTo>
                  <a:pt x="5178996" y="368528"/>
                </a:lnTo>
                <a:lnTo>
                  <a:pt x="5159159" y="304012"/>
                </a:lnTo>
                <a:lnTo>
                  <a:pt x="5048161" y="304012"/>
                </a:lnTo>
                <a:lnTo>
                  <a:pt x="5048161" y="581926"/>
                </a:lnTo>
                <a:lnTo>
                  <a:pt x="5117122" y="581926"/>
                </a:lnTo>
                <a:lnTo>
                  <a:pt x="5115585" y="368528"/>
                </a:lnTo>
                <a:lnTo>
                  <a:pt x="5180774" y="581926"/>
                </a:lnTo>
                <a:lnTo>
                  <a:pt x="5245582" y="581926"/>
                </a:lnTo>
                <a:lnTo>
                  <a:pt x="5274996" y="488784"/>
                </a:lnTo>
                <a:lnTo>
                  <a:pt x="5312994" y="368528"/>
                </a:lnTo>
                <a:lnTo>
                  <a:pt x="5312588" y="581926"/>
                </a:lnTo>
                <a:lnTo>
                  <a:pt x="5381561" y="581926"/>
                </a:lnTo>
                <a:lnTo>
                  <a:pt x="5381561" y="368528"/>
                </a:lnTo>
                <a:lnTo>
                  <a:pt x="5381561" y="304012"/>
                </a:lnTo>
                <a:close/>
              </a:path>
              <a:path w="5673725" h="1049020">
                <a:moveTo>
                  <a:pt x="5673509" y="946924"/>
                </a:moveTo>
                <a:lnTo>
                  <a:pt x="0" y="949261"/>
                </a:lnTo>
                <a:lnTo>
                  <a:pt x="0" y="1048816"/>
                </a:lnTo>
                <a:lnTo>
                  <a:pt x="5606770" y="1048816"/>
                </a:lnTo>
                <a:lnTo>
                  <a:pt x="5673509" y="946924"/>
                </a:lnTo>
                <a:close/>
              </a:path>
            </a:pathLst>
          </a:custGeom>
          <a:solidFill>
            <a:srgbClr val="B1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1574" y="395864"/>
            <a:ext cx="3925379" cy="7220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570" y="5431552"/>
            <a:ext cx="8235950" cy="9575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550" spc="-10" dirty="0">
                <a:solidFill>
                  <a:srgbClr val="4C4D4F"/>
                </a:solidFill>
                <a:latin typeface="Verdana"/>
                <a:cs typeface="Verdana"/>
              </a:rPr>
              <a:t>ESTÁGIO</a:t>
            </a:r>
            <a:endParaRPr lang="pt-BR" sz="2550" spc="-10" dirty="0">
              <a:solidFill>
                <a:srgbClr val="4C4D4F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lang="en-US" sz="2550" b="1" dirty="0" err="1">
                <a:solidFill>
                  <a:srgbClr val="003B78"/>
                </a:solidFill>
                <a:latin typeface="Verdana"/>
                <a:cs typeface="Verdana"/>
              </a:rPr>
              <a:t>Controle</a:t>
            </a:r>
            <a:r>
              <a:rPr lang="en-US" sz="2550" b="1" dirty="0">
                <a:solidFill>
                  <a:srgbClr val="003B78"/>
                </a:solidFill>
                <a:latin typeface="Verdana"/>
                <a:cs typeface="Verdana"/>
              </a:rPr>
              <a:t> de Crédito – Base de Dados e TVM</a:t>
            </a:r>
            <a:endParaRPr lang="pt-BR" sz="25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100" y="14046546"/>
            <a:ext cx="8445500" cy="101822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pt-BR" sz="1550" dirty="0">
                <a:solidFill>
                  <a:srgbClr val="003B78"/>
                </a:solidFill>
                <a:latin typeface="Verdana"/>
                <a:cs typeface="Verdana"/>
              </a:rPr>
              <a:t>O BOCOM BBM tem um compromisso com a diversidade e inclusão. Buscamos indivíduos talentosos para quem oferecemos oportunidades de desenvolvimento contínuo, independente de origem, gênero, orientação sexual, cor, religião ou necessidades especiais, respeitando a singularidade de cada um.</a:t>
            </a:r>
            <a:endParaRPr lang="pt-BR" sz="155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700" y="10825404"/>
            <a:ext cx="3581400" cy="248766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42900" lvl="7" indent="-342900">
              <a:lnSpc>
                <a:spcPct val="135000"/>
              </a:lnSpc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Bolsa-auxílio: R$ 2.000,21 </a:t>
            </a:r>
          </a:p>
          <a:p>
            <a:pPr marL="342900" lvl="7" indent="-342900">
              <a:lnSpc>
                <a:spcPct val="135000"/>
              </a:lnSpc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Vale-Refeição</a:t>
            </a:r>
          </a:p>
          <a:p>
            <a:pPr marL="342900" lvl="7" indent="-342900">
              <a:lnSpc>
                <a:spcPct val="135000"/>
              </a:lnSpc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Bonificação Semestral Variável</a:t>
            </a:r>
          </a:p>
          <a:p>
            <a:pPr marL="342900" lvl="7" indent="-342900">
              <a:lnSpc>
                <a:spcPct val="135000"/>
              </a:lnSpc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Seguro de Vida</a:t>
            </a:r>
          </a:p>
          <a:p>
            <a:pPr marL="342900" lvl="7" indent="-342900">
              <a:lnSpc>
                <a:spcPct val="135000"/>
              </a:lnSpc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 err="1">
                <a:solidFill>
                  <a:srgbClr val="4C4D4F"/>
                </a:solidFill>
                <a:latin typeface="Verdana"/>
                <a:cs typeface="Verdana"/>
              </a:rPr>
              <a:t>Gympass</a:t>
            </a:r>
            <a:endParaRPr lang="pt-BR" sz="1450" dirty="0">
              <a:solidFill>
                <a:srgbClr val="4C4D4F"/>
              </a:solidFill>
              <a:latin typeface="Verdana"/>
              <a:cs typeface="Verdana"/>
            </a:endParaRPr>
          </a:p>
          <a:p>
            <a:pPr marL="342900" lvl="7" indent="-342900">
              <a:lnSpc>
                <a:spcPct val="135000"/>
              </a:lnSpc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Vale Transporte </a:t>
            </a:r>
          </a:p>
          <a:p>
            <a:pPr marL="342900" lvl="7" indent="-342900">
              <a:lnSpc>
                <a:spcPct val="135000"/>
              </a:lnSpc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Auxílio Home Office</a:t>
            </a:r>
          </a:p>
          <a:p>
            <a:pPr marL="263525" marR="5080" lvl="2">
              <a:lnSpc>
                <a:spcPts val="2400"/>
              </a:lnSpc>
              <a:spcBef>
                <a:spcPts val="140"/>
              </a:spcBef>
            </a:pPr>
            <a:endParaRPr sz="1450" dirty="0">
              <a:solidFill>
                <a:srgbClr val="4C4D4F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047" y="7216942"/>
            <a:ext cx="4800600" cy="285918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pt-BR" sz="1700" b="1" spc="-10" dirty="0">
                <a:solidFill>
                  <a:srgbClr val="003B78"/>
                </a:solidFill>
                <a:latin typeface="Verdana"/>
                <a:cs typeface="Verdana"/>
              </a:rPr>
              <a:t>   </a:t>
            </a:r>
            <a:r>
              <a:rPr sz="1700" b="1" spc="-10" dirty="0" err="1">
                <a:solidFill>
                  <a:srgbClr val="003B78"/>
                </a:solidFill>
                <a:latin typeface="Verdana"/>
                <a:cs typeface="Verdana"/>
              </a:rPr>
              <a:t>Perfil</a:t>
            </a:r>
            <a:r>
              <a:rPr sz="1700" b="1" spc="-10" dirty="0">
                <a:solidFill>
                  <a:srgbClr val="003B78"/>
                </a:solidFill>
                <a:latin typeface="Verdana"/>
                <a:cs typeface="Verdana"/>
              </a:rPr>
              <a:t>:</a:t>
            </a:r>
            <a:endParaRPr sz="1700" dirty="0">
              <a:latin typeface="Verdana"/>
              <a:cs typeface="Verdana"/>
            </a:endParaRPr>
          </a:p>
          <a:p>
            <a:pPr marL="549275" marR="5080" indent="-285750">
              <a:lnSpc>
                <a:spcPts val="2400"/>
              </a:lnSpc>
              <a:spcBef>
                <a:spcPts val="14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Estudantes Engenharia, Economia, Matemática Aplicada e Cursos afins;</a:t>
            </a:r>
          </a:p>
          <a:p>
            <a:pPr marL="549275" marR="5080" indent="-285750">
              <a:lnSpc>
                <a:spcPts val="2400"/>
              </a:lnSpc>
              <a:spcBef>
                <a:spcPts val="14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Inglês avançado;</a:t>
            </a:r>
          </a:p>
          <a:p>
            <a:pPr marL="549275" marR="5080" indent="-285750">
              <a:lnSpc>
                <a:spcPts val="2400"/>
              </a:lnSpc>
              <a:spcBef>
                <a:spcPts val="14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Desejável Excel avançado;</a:t>
            </a:r>
          </a:p>
          <a:p>
            <a:pPr marL="549275" marR="5080" indent="-285750">
              <a:lnSpc>
                <a:spcPts val="2400"/>
              </a:lnSpc>
              <a:spcBef>
                <a:spcPts val="14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Conhecimento em linguagens de programação, preferencialmente em Python;</a:t>
            </a:r>
          </a:p>
          <a:p>
            <a:pPr marL="549275" marR="5080" indent="-285750">
              <a:lnSpc>
                <a:spcPts val="2400"/>
              </a:lnSpc>
              <a:spcBef>
                <a:spcPts val="14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Previsão de Formatura: </a:t>
            </a:r>
          </a:p>
          <a:p>
            <a:pPr marL="263525" marR="5080">
              <a:lnSpc>
                <a:spcPts val="2400"/>
              </a:lnSpc>
              <a:spcBef>
                <a:spcPts val="140"/>
              </a:spcBef>
              <a:buClr>
                <a:srgbClr val="C00000"/>
              </a:buClr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    a partir de Dezembro/2025.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56836" y="7102993"/>
            <a:ext cx="5275580" cy="35843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700" b="1" spc="-10" dirty="0" err="1">
                <a:solidFill>
                  <a:srgbClr val="003B78"/>
                </a:solidFill>
                <a:latin typeface="Verdana"/>
                <a:cs typeface="Verdana"/>
              </a:rPr>
              <a:t>Atividades</a:t>
            </a:r>
            <a:r>
              <a:rPr sz="1700" b="1" spc="-10" dirty="0">
                <a:solidFill>
                  <a:srgbClr val="003B78"/>
                </a:solidFill>
                <a:latin typeface="Verdana"/>
                <a:cs typeface="Verdana"/>
              </a:rPr>
              <a:t>: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6700" y="7562850"/>
            <a:ext cx="5158740" cy="389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lvl="7" indent="-342900">
              <a:lnSpc>
                <a:spcPct val="135000"/>
              </a:lnSpc>
              <a:spcAft>
                <a:spcPts val="0"/>
              </a:spcAft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Gestão das bases de dados que consolidam os dados da carteira de crédito;</a:t>
            </a:r>
          </a:p>
          <a:p>
            <a:pPr marL="342900" lvl="7" indent="-342900">
              <a:lnSpc>
                <a:spcPct val="135000"/>
              </a:lnSpc>
              <a:spcAft>
                <a:spcPts val="0"/>
              </a:spcAft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Criação de rotinas de automatização de controle das operações de crédito e suas respectivas garantias, utilizando ferramentas como Python, VBA, Power Query e SQL Server;</a:t>
            </a:r>
          </a:p>
          <a:p>
            <a:pPr marL="342900" lvl="7" indent="-342900">
              <a:lnSpc>
                <a:spcPct val="135000"/>
              </a:lnSpc>
              <a:spcAft>
                <a:spcPts val="0"/>
              </a:spcAft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Criação de Dashboards para monitoramento da carteira de crédito e KPIs, utilizando ferramentas de BI;</a:t>
            </a:r>
          </a:p>
          <a:p>
            <a:pPr marL="342900" lvl="7" indent="-342900">
              <a:lnSpc>
                <a:spcPct val="135000"/>
              </a:lnSpc>
              <a:spcAft>
                <a:spcPts val="0"/>
              </a:spcAft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Aprimoramento no conhecimento dos produtos de crédito e conceitos do mercado financeiro;</a:t>
            </a:r>
          </a:p>
          <a:p>
            <a:pPr marL="342900" lvl="7" indent="-342900">
              <a:lnSpc>
                <a:spcPct val="135000"/>
              </a:lnSpc>
              <a:spcAft>
                <a:spcPts val="0"/>
              </a:spcAft>
              <a:buClr>
                <a:srgbClr val="9E1B32"/>
              </a:buClr>
              <a:buFont typeface="Wingdings" panose="05000000000000000000" pitchFamily="2" charset="2"/>
              <a:buChar char=""/>
            </a:pPr>
            <a:r>
              <a:rPr lang="pt-BR" sz="1450" dirty="0">
                <a:solidFill>
                  <a:srgbClr val="4C4D4F"/>
                </a:solidFill>
                <a:latin typeface="Verdana"/>
                <a:cs typeface="Verdana"/>
              </a:rPr>
              <a:t>Fechamento e envio de informações da carteira de crédito para órgãos reguladores.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73037" y="4572472"/>
            <a:ext cx="2769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95" dirty="0">
                <a:solidFill>
                  <a:srgbClr val="FFFFFF"/>
                </a:solidFill>
                <a:latin typeface="Verdana"/>
                <a:cs typeface="Verdana"/>
              </a:rPr>
              <a:t>OPORTUNIDADE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F63DC777-58D6-0E01-F36D-0EAFB77F8A82}"/>
              </a:ext>
            </a:extLst>
          </p:cNvPr>
          <p:cNvSpPr txBox="1"/>
          <p:nvPr/>
        </p:nvSpPr>
        <p:spPr>
          <a:xfrm>
            <a:off x="774700" y="10353747"/>
            <a:ext cx="5275580" cy="35843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pt-BR" sz="1700" b="1" spc="-10" dirty="0">
                <a:solidFill>
                  <a:srgbClr val="003B78"/>
                </a:solidFill>
                <a:latin typeface="Verdana"/>
                <a:cs typeface="Verdana"/>
              </a:rPr>
              <a:t>Benefícios</a:t>
            </a:r>
            <a:r>
              <a:rPr sz="1700" b="1" spc="-10" dirty="0">
                <a:solidFill>
                  <a:srgbClr val="003B78"/>
                </a:solidFill>
                <a:latin typeface="Verdana"/>
                <a:cs typeface="Verdana"/>
              </a:rPr>
              <a:t>: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EC9BB-984A-5B14-5BA8-64CC0B39C5F6}"/>
              </a:ext>
            </a:extLst>
          </p:cNvPr>
          <p:cNvSpPr txBox="1"/>
          <p:nvPr/>
        </p:nvSpPr>
        <p:spPr>
          <a:xfrm>
            <a:off x="920750" y="13373100"/>
            <a:ext cx="822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rgbClr val="00397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interessados devem cadastrar o currículo através do QR CODE.</a:t>
            </a:r>
            <a:endParaRPr lang="pt-BR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qr code with a logo&#10;&#10;Description automatically generated">
            <a:extLst>
              <a:ext uri="{FF2B5EF4-FFF2-40B4-BE49-F238E27FC236}">
                <a16:creationId xmlns:a16="http://schemas.microsoft.com/office/drawing/2014/main" id="{1F4A1537-45DC-603C-6220-BB258885B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12229020"/>
            <a:ext cx="1513412" cy="15134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B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3301B2823009438452D53ADDEA84E6" ma:contentTypeVersion="16" ma:contentTypeDescription="Crie um novo documento." ma:contentTypeScope="" ma:versionID="520f70f5ec8d4cfd273bec7121287bad">
  <xsd:schema xmlns:xsd="http://www.w3.org/2001/XMLSchema" xmlns:xs="http://www.w3.org/2001/XMLSchema" xmlns:p="http://schemas.microsoft.com/office/2006/metadata/properties" xmlns:ns2="128e1a4f-d23f-4f6c-9112-3ab27bad875b" xmlns:ns3="01327a65-cdf3-483c-85ee-bac3205b9e33" targetNamespace="http://schemas.microsoft.com/office/2006/metadata/properties" ma:root="true" ma:fieldsID="137c2641922c763ccb0076f180d39afd" ns2:_="" ns3:_="">
    <xsd:import namespace="128e1a4f-d23f-4f6c-9112-3ab27bad875b"/>
    <xsd:import namespace="01327a65-cdf3-483c-85ee-bac3205b9e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e1a4f-d23f-4f6c-9112-3ab27bad87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ee6a50b-e4e4-4652-bf40-49ff8e05db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Estado da aprovação" ma:internalName="Estado_x0020_da_x0020_aprova_x00e7__x00e3_o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27a65-cdf3-483c-85ee-bac3205b9e3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7116348-f8da-449d-b03c-2861cda00854}" ma:internalName="TaxCatchAll" ma:showField="CatchAllData" ma:web="01327a65-cdf3-483c-85ee-bac3205b9e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8626C7-AF76-4E37-865D-7A62033E77E9}"/>
</file>

<file path=customXml/itemProps2.xml><?xml version="1.0" encoding="utf-8"?>
<ds:datastoreItem xmlns:ds="http://schemas.openxmlformats.org/officeDocument/2006/customXml" ds:itemID="{F454D368-FF9C-42B1-A9F2-B28EB98E28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219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Verdana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LAYOUT_template_cartaz_estagio_sugestao</dc:title>
  <dc:creator>MANOELLA PERDIGÃO</dc:creator>
  <cp:lastModifiedBy>Larissa Luna</cp:lastModifiedBy>
  <cp:revision>11</cp:revision>
  <dcterms:created xsi:type="dcterms:W3CDTF">2024-03-15T18:16:53Z</dcterms:created>
  <dcterms:modified xsi:type="dcterms:W3CDTF">2024-07-17T17:41:31Z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2024-03-15T00:00:00Z</vt:filetime>
  </property>
  <property fmtid="{D5CDD505-2E9C-101B-9397-08002B2CF9AE}" pid="5" name="Producer">
    <vt:lpwstr>Adobe PDF library 15.00</vt:lpwstr>
  </property>
  <property fmtid="{D5CDD505-2E9C-101B-9397-08002B2CF9AE}" pid="6" name="MSIP_Label_bfaa2ca7-3f0f-4241-9342-7dcb8c5ed7f2_Enabled">
    <vt:lpwstr>true</vt:lpwstr>
  </property>
  <property fmtid="{D5CDD505-2E9C-101B-9397-08002B2CF9AE}" pid="7" name="MSIP_Label_bfaa2ca7-3f0f-4241-9342-7dcb8c5ed7f2_SetDate">
    <vt:lpwstr>2024-03-15T18:39:04Z</vt:lpwstr>
  </property>
  <property fmtid="{D5CDD505-2E9C-101B-9397-08002B2CF9AE}" pid="8" name="MSIP_Label_bfaa2ca7-3f0f-4241-9342-7dcb8c5ed7f2_Method">
    <vt:lpwstr>Standard</vt:lpwstr>
  </property>
  <property fmtid="{D5CDD505-2E9C-101B-9397-08002B2CF9AE}" pid="9" name="MSIP_Label_bfaa2ca7-3f0f-4241-9342-7dcb8c5ed7f2_Name">
    <vt:lpwstr>bfaa2ca7-3f0f-4241-9342-7dcb8c5ed7f2</vt:lpwstr>
  </property>
  <property fmtid="{D5CDD505-2E9C-101B-9397-08002B2CF9AE}" pid="10" name="MSIP_Label_bfaa2ca7-3f0f-4241-9342-7dcb8c5ed7f2_SiteId">
    <vt:lpwstr>44d572a6-0370-4d7f-a52c-5c3616252aac</vt:lpwstr>
  </property>
  <property fmtid="{D5CDD505-2E9C-101B-9397-08002B2CF9AE}" pid="11" name="MSIP_Label_bfaa2ca7-3f0f-4241-9342-7dcb8c5ed7f2_ActionId">
    <vt:lpwstr>3a695baf-40cb-4876-8fe1-b4ebb78bb40e</vt:lpwstr>
  </property>
  <property fmtid="{D5CDD505-2E9C-101B-9397-08002B2CF9AE}" pid="12" name="MSIP_Label_bfaa2ca7-3f0f-4241-9342-7dcb8c5ed7f2_ContentBits">
    <vt:lpwstr>0</vt:lpwstr>
  </property>
</Properties>
</file>